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6"/>
  </p:notesMasterIdLst>
  <p:sldIdLst>
    <p:sldId id="3825" r:id="rId5"/>
    <p:sldId id="3826" r:id="rId6"/>
    <p:sldId id="3827" r:id="rId7"/>
    <p:sldId id="3864" r:id="rId8"/>
    <p:sldId id="3828" r:id="rId9"/>
    <p:sldId id="3840" r:id="rId10"/>
    <p:sldId id="3843" r:id="rId11"/>
    <p:sldId id="3854" r:id="rId12"/>
    <p:sldId id="3858" r:id="rId13"/>
    <p:sldId id="3859" r:id="rId14"/>
    <p:sldId id="3860" r:id="rId15"/>
    <p:sldId id="3839" r:id="rId16"/>
    <p:sldId id="3845" r:id="rId17"/>
    <p:sldId id="3842" r:id="rId18"/>
    <p:sldId id="3856" r:id="rId19"/>
    <p:sldId id="3851" r:id="rId20"/>
    <p:sldId id="3855" r:id="rId21"/>
    <p:sldId id="3829" r:id="rId22"/>
    <p:sldId id="3861" r:id="rId23"/>
    <p:sldId id="3836" r:id="rId24"/>
    <p:sldId id="3862" r:id="rId25"/>
    <p:sldId id="3849" r:id="rId26"/>
    <p:sldId id="3850" r:id="rId27"/>
    <p:sldId id="3853" r:id="rId28"/>
    <p:sldId id="3838" r:id="rId29"/>
    <p:sldId id="3846" r:id="rId30"/>
    <p:sldId id="3848" r:id="rId31"/>
    <p:sldId id="3863" r:id="rId32"/>
    <p:sldId id="3847" r:id="rId33"/>
    <p:sldId id="3852" r:id="rId34"/>
    <p:sldId id="383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664A5-CAA4-46B8-B757-A56252D83615}" v="6" dt="2022-06-11T16:25:39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02" y="5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Andrea Peralta Jaramillo" userId="S::japeraltaj@eafit.edu.co::51f7b813-8d93-4579-9f46-ec6f04f97114" providerId="AD" clId="Web-{75B664A5-CAA4-46B8-B757-A56252D83615}"/>
    <pc:docChg chg="modSld">
      <pc:chgData name="Juliana Andrea Peralta Jaramillo" userId="S::japeraltaj@eafit.edu.co::51f7b813-8d93-4579-9f46-ec6f04f97114" providerId="AD" clId="Web-{75B664A5-CAA4-46B8-B757-A56252D83615}" dt="2022-06-11T16:25:37.568" v="4" actId="20577"/>
      <pc:docMkLst>
        <pc:docMk/>
      </pc:docMkLst>
      <pc:sldChg chg="modSp">
        <pc:chgData name="Juliana Andrea Peralta Jaramillo" userId="S::japeraltaj@eafit.edu.co::51f7b813-8d93-4579-9f46-ec6f04f97114" providerId="AD" clId="Web-{75B664A5-CAA4-46B8-B757-A56252D83615}" dt="2022-06-11T16:25:37.568" v="4" actId="20577"/>
        <pc:sldMkLst>
          <pc:docMk/>
          <pc:sldMk cId="3638713719" sldId="3846"/>
        </pc:sldMkLst>
        <pc:spChg chg="mod">
          <ac:chgData name="Juliana Andrea Peralta Jaramillo" userId="S::japeraltaj@eafit.edu.co::51f7b813-8d93-4579-9f46-ec6f04f97114" providerId="AD" clId="Web-{75B664A5-CAA4-46B8-B757-A56252D83615}" dt="2022-06-11T16:25:37.568" v="4" actId="20577"/>
          <ac:spMkLst>
            <pc:docMk/>
            <pc:sldMk cId="3638713719" sldId="3846"/>
            <ac:spMk id="3" creationId="{A4B28E79-36F1-4487-B6B6-7A33F5C3C0B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/>
      <dgm:t>
        <a:bodyPr/>
        <a:lstStyle/>
        <a:p>
          <a:r>
            <a:rPr lang="en-US" b="1" i="0" u="none" dirty="0"/>
            <a:t>1 Dataset </a:t>
          </a:r>
          <a:r>
            <a:rPr lang="en-US" b="0" i="0" u="none" dirty="0" err="1"/>
            <a:t>en</a:t>
          </a:r>
          <a:r>
            <a:rPr lang="en-US" b="0" i="0" u="none" dirty="0"/>
            <a:t> </a:t>
          </a:r>
          <a:r>
            <a:rPr lang="en-US" b="0" i="0" u="none" dirty="0" err="1"/>
            <a:t>formato</a:t>
          </a:r>
          <a:r>
            <a:rPr lang="en-US" b="0" i="0" u="none" dirty="0"/>
            <a:t> CSV.</a:t>
          </a:r>
        </a:p>
        <a:p>
          <a:endParaRPr lang="en-US" b="0" i="0" u="none" dirty="0"/>
        </a:p>
        <a:p>
          <a:r>
            <a:rPr lang="en-US" b="1" i="0" u="none" dirty="0"/>
            <a:t>307.511</a:t>
          </a:r>
          <a:r>
            <a:rPr lang="en-US" b="0" i="0" u="none" dirty="0"/>
            <a:t> </a:t>
          </a:r>
          <a:r>
            <a:rPr lang="en-US" b="0" i="0" u="none" dirty="0" err="1"/>
            <a:t>Registros</a:t>
          </a:r>
          <a:r>
            <a:rPr lang="en-US" b="0" i="0" u="none" dirty="0"/>
            <a:t>. </a:t>
          </a:r>
        </a:p>
        <a:p>
          <a:endParaRPr lang="en-US" dirty="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/>
    </dgm:pt>
    <dgm:pt modelId="{0F6BA1FB-59E5-4F16-A7B4-1533BB1F09E4}">
      <dgm:prSet/>
      <dgm:spPr/>
      <dgm:t>
        <a:bodyPr/>
        <a:lstStyle/>
        <a:p>
          <a:r>
            <a:rPr lang="en-US" b="1" i="0" u="none" dirty="0"/>
            <a:t>122 variables:</a:t>
          </a:r>
        </a:p>
        <a:p>
          <a:r>
            <a:rPr lang="en-US" b="0" i="0" u="none" dirty="0"/>
            <a:t>106 variables </a:t>
          </a:r>
          <a:r>
            <a:rPr lang="en-US" b="0" i="0" u="none" dirty="0" err="1"/>
            <a:t>númericas</a:t>
          </a:r>
          <a:endParaRPr lang="en-US" b="0" i="0" u="none" dirty="0"/>
        </a:p>
        <a:p>
          <a:r>
            <a:rPr lang="en-US" b="0" i="0" u="none" dirty="0"/>
            <a:t>16 variables </a:t>
          </a:r>
          <a:r>
            <a:rPr lang="en-US" b="0" i="0" u="none" dirty="0" err="1"/>
            <a:t>categoricas</a:t>
          </a:r>
          <a:endParaRPr lang="en-US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/>
    </dgm:pt>
    <dgm:pt modelId="{1D096F01-AEA8-401D-8348-98E9A81F3CE0}">
      <dgm:prSet/>
      <dgm:spPr/>
      <dgm:t>
        <a:bodyPr/>
        <a:lstStyle/>
        <a:p>
          <a:r>
            <a:rPr lang="en-US" b="1" i="0" u="none" dirty="0"/>
            <a:t>Target:</a:t>
          </a:r>
        </a:p>
        <a:p>
          <a:r>
            <a:rPr lang="en-US" b="0" i="0" u="none" dirty="0"/>
            <a:t>Variable </a:t>
          </a:r>
          <a:r>
            <a:rPr lang="en-US" b="0" i="0" u="none" dirty="0" err="1"/>
            <a:t>binaria</a:t>
          </a:r>
          <a:r>
            <a:rPr lang="en-US" b="0" i="0" u="none" dirty="0"/>
            <a:t> que </a:t>
          </a:r>
          <a:r>
            <a:rPr lang="en-US" b="0" i="0" u="none" dirty="0" err="1"/>
            <a:t>clasifica</a:t>
          </a:r>
          <a:r>
            <a:rPr lang="en-US" b="0" i="0" u="none" dirty="0"/>
            <a:t> 1 a personas </a:t>
          </a:r>
          <a:r>
            <a:rPr lang="en-US" b="0" i="0" u="none" dirty="0" err="1"/>
            <a:t>morosas</a:t>
          </a:r>
          <a:endParaRPr lang="en-US" dirty="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/>
    </dgm:pt>
    <dgm:pt modelId="{DE16CBB4-D3F4-44AD-8379-3A5D78B889D5}">
      <dgm:prSet/>
      <dgm:spPr/>
      <dgm:t>
        <a:bodyPr/>
        <a:lstStyle/>
        <a:p>
          <a:r>
            <a:rPr lang="en-US" b="1" dirty="0"/>
            <a:t>24.4% </a:t>
          </a:r>
          <a:r>
            <a:rPr lang="en-US" dirty="0"/>
            <a:t>del dataset con </a:t>
          </a:r>
          <a:r>
            <a:rPr lang="en-US" dirty="0" err="1"/>
            <a:t>valores</a:t>
          </a:r>
          <a:r>
            <a:rPr lang="en-US" dirty="0"/>
            <a:t> </a:t>
          </a:r>
          <a:r>
            <a:rPr lang="en-US" dirty="0" err="1"/>
            <a:t>faltantes</a:t>
          </a:r>
          <a:r>
            <a:rPr lang="en-US" dirty="0"/>
            <a:t> </a:t>
          </a:r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/>
    </dgm:pt>
    <dgm:pt modelId="{F7B81412-5EAE-488C-9259-0FA0EB0F090B}">
      <dgm:prSet/>
      <dgm:spPr/>
      <dgm:t>
        <a:bodyPr/>
        <a:lstStyle/>
        <a:p>
          <a:r>
            <a:rPr lang="en-US" b="1" i="0" u="none" dirty="0"/>
            <a:t>Dataset </a:t>
          </a:r>
          <a:r>
            <a:rPr lang="en-US" b="1" i="0" u="none" dirty="0" err="1"/>
            <a:t>desbalanceado</a:t>
          </a:r>
          <a:r>
            <a:rPr lang="en-US" b="1" i="0" u="none" dirty="0"/>
            <a:t>:</a:t>
          </a:r>
          <a:endParaRPr lang="en-US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endParaRPr lang="en-US"/>
        </a:p>
      </dgm:t>
    </dgm:pt>
    <dgm:pt modelId="{32E76676-0672-4988-9FB1-308093FF8D5C}" type="sibTrans" cxnId="{AD7281BE-8A99-43C0-9016-4082EB985BF2}">
      <dgm:prSet phldrT="5" phldr="0"/>
      <dgm:spPr/>
    </dgm:pt>
    <dgm:pt modelId="{05E1F290-065F-4E65-A945-EDEB30179601}" type="pres">
      <dgm:prSet presAssocID="{0F5B3066-540F-4606-ADEC-65EB1C3E962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737C9D1-5743-479C-8CF7-001AFE6B35FA}" type="pres">
      <dgm:prSet presAssocID="{F7B81412-5EAE-488C-9259-0FA0EB0F090B}" presName="Accent5" presStyleCnt="0"/>
      <dgm:spPr/>
    </dgm:pt>
    <dgm:pt modelId="{EB00E7B3-8660-48FF-8BAE-A916DE288302}" type="pres">
      <dgm:prSet presAssocID="{F7B81412-5EAE-488C-9259-0FA0EB0F090B}" presName="Accent" presStyleLbl="node1" presStyleIdx="0" presStyleCnt="5"/>
      <dgm:spPr/>
    </dgm:pt>
    <dgm:pt modelId="{7BD8135F-3D2E-4622-886A-1CDDE42F0A97}" type="pres">
      <dgm:prSet presAssocID="{F7B81412-5EAE-488C-9259-0FA0EB0F090B}" presName="ParentBackground5" presStyleCnt="0"/>
      <dgm:spPr/>
    </dgm:pt>
    <dgm:pt modelId="{5DDA5DD1-7502-43EE-8A50-CD0613F51185}" type="pres">
      <dgm:prSet presAssocID="{F7B81412-5EAE-488C-9259-0FA0EB0F090B}" presName="ParentBackground" presStyleLbl="fgAcc1" presStyleIdx="0" presStyleCnt="5"/>
      <dgm:spPr/>
    </dgm:pt>
    <dgm:pt modelId="{8E446634-0F22-4534-8404-7993B9CD1C81}" type="pres">
      <dgm:prSet presAssocID="{F7B81412-5EAE-488C-9259-0FA0EB0F090B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61D28F4-CA07-4613-AB10-2C11F9D3A028}" type="pres">
      <dgm:prSet presAssocID="{DE16CBB4-D3F4-44AD-8379-3A5D78B889D5}" presName="Accent4" presStyleCnt="0"/>
      <dgm:spPr/>
    </dgm:pt>
    <dgm:pt modelId="{5F654D70-F142-4BF9-BF80-F2B21D8D2D98}" type="pres">
      <dgm:prSet presAssocID="{DE16CBB4-D3F4-44AD-8379-3A5D78B889D5}" presName="Accent" presStyleLbl="node1" presStyleIdx="1" presStyleCnt="5"/>
      <dgm:spPr/>
    </dgm:pt>
    <dgm:pt modelId="{E809B8E3-372B-49C2-ADA5-CD6CD2BD99EB}" type="pres">
      <dgm:prSet presAssocID="{DE16CBB4-D3F4-44AD-8379-3A5D78B889D5}" presName="ParentBackground4" presStyleCnt="0"/>
      <dgm:spPr/>
    </dgm:pt>
    <dgm:pt modelId="{5E7925F7-17F4-4CDD-BDE5-C888E2402246}" type="pres">
      <dgm:prSet presAssocID="{DE16CBB4-D3F4-44AD-8379-3A5D78B889D5}" presName="ParentBackground" presStyleLbl="fgAcc1" presStyleIdx="1" presStyleCnt="5"/>
      <dgm:spPr/>
    </dgm:pt>
    <dgm:pt modelId="{1C457E5A-8D81-4BDC-82BC-C58E90B04C9A}" type="pres">
      <dgm:prSet presAssocID="{DE16CBB4-D3F4-44AD-8379-3A5D78B889D5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52F140-165D-4B79-A856-CC395E462C7C}" type="pres">
      <dgm:prSet presAssocID="{1D096F01-AEA8-401D-8348-98E9A81F3CE0}" presName="Accent3" presStyleCnt="0"/>
      <dgm:spPr/>
    </dgm:pt>
    <dgm:pt modelId="{0D24E9E4-D6F6-453F-8147-E9F920865A9D}" type="pres">
      <dgm:prSet presAssocID="{1D096F01-AEA8-401D-8348-98E9A81F3CE0}" presName="Accent" presStyleLbl="node1" presStyleIdx="2" presStyleCnt="5"/>
      <dgm:spPr/>
    </dgm:pt>
    <dgm:pt modelId="{99BAAC18-03E4-458F-BF17-597FEF3A35F4}" type="pres">
      <dgm:prSet presAssocID="{1D096F01-AEA8-401D-8348-98E9A81F3CE0}" presName="ParentBackground3" presStyleCnt="0"/>
      <dgm:spPr/>
    </dgm:pt>
    <dgm:pt modelId="{F2241956-CC0A-4567-96AE-F823CE7260C0}" type="pres">
      <dgm:prSet presAssocID="{1D096F01-AEA8-401D-8348-98E9A81F3CE0}" presName="ParentBackground" presStyleLbl="fgAcc1" presStyleIdx="2" presStyleCnt="5"/>
      <dgm:spPr/>
    </dgm:pt>
    <dgm:pt modelId="{31D145B7-1C74-4EC2-910D-6CD8DE332E8B}" type="pres">
      <dgm:prSet presAssocID="{1D096F01-AEA8-401D-8348-98E9A81F3CE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92F4FE1-0A6D-413B-B169-BD1534A4D3B6}" type="pres">
      <dgm:prSet presAssocID="{0F6BA1FB-59E5-4F16-A7B4-1533BB1F09E4}" presName="Accent2" presStyleCnt="0"/>
      <dgm:spPr/>
    </dgm:pt>
    <dgm:pt modelId="{4AC2CEE4-C82B-4703-B8BE-096FB4F33403}" type="pres">
      <dgm:prSet presAssocID="{0F6BA1FB-59E5-4F16-A7B4-1533BB1F09E4}" presName="Accent" presStyleLbl="node1" presStyleIdx="3" presStyleCnt="5"/>
      <dgm:spPr/>
    </dgm:pt>
    <dgm:pt modelId="{3EDD4C99-3F4A-47F4-8948-36BD90F6CF8A}" type="pres">
      <dgm:prSet presAssocID="{0F6BA1FB-59E5-4F16-A7B4-1533BB1F09E4}" presName="ParentBackground2" presStyleCnt="0"/>
      <dgm:spPr/>
    </dgm:pt>
    <dgm:pt modelId="{D36C7471-A533-4BD4-91BD-2D972BBEA3BF}" type="pres">
      <dgm:prSet presAssocID="{0F6BA1FB-59E5-4F16-A7B4-1533BB1F09E4}" presName="ParentBackground" presStyleLbl="fgAcc1" presStyleIdx="3" presStyleCnt="5"/>
      <dgm:spPr/>
    </dgm:pt>
    <dgm:pt modelId="{24A5CA47-A549-403E-82C9-00D26D0F1B7F}" type="pres">
      <dgm:prSet presAssocID="{0F6BA1FB-59E5-4F16-A7B4-1533BB1F09E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C7A9333-B59D-4914-A60D-CC986868F5EC}" type="pres">
      <dgm:prSet presAssocID="{198ACE8E-34F4-43E6-BB2E-1809B1CC58DC}" presName="Accent1" presStyleCnt="0"/>
      <dgm:spPr/>
    </dgm:pt>
    <dgm:pt modelId="{1C803A17-C744-4288-9918-71880152CDA3}" type="pres">
      <dgm:prSet presAssocID="{198ACE8E-34F4-43E6-BB2E-1809B1CC58DC}" presName="Accent" presStyleLbl="node1" presStyleIdx="4" presStyleCnt="5"/>
      <dgm:spPr/>
    </dgm:pt>
    <dgm:pt modelId="{3DF88E66-9B5C-4FAF-8B60-603E9B27C7EC}" type="pres">
      <dgm:prSet presAssocID="{198ACE8E-34F4-43E6-BB2E-1809B1CC58DC}" presName="ParentBackground1" presStyleCnt="0"/>
      <dgm:spPr/>
    </dgm:pt>
    <dgm:pt modelId="{FC6ABBBE-5F39-48B7-BB3F-C662F2DF3B52}" type="pres">
      <dgm:prSet presAssocID="{198ACE8E-34F4-43E6-BB2E-1809B1CC58DC}" presName="ParentBackground" presStyleLbl="fgAcc1" presStyleIdx="4" presStyleCnt="5"/>
      <dgm:spPr/>
    </dgm:pt>
    <dgm:pt modelId="{F9592176-65CA-446B-B466-CA8D43134357}" type="pres">
      <dgm:prSet presAssocID="{198ACE8E-34F4-43E6-BB2E-1809B1CC58D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6FA8805-EEA7-4274-8E3E-6D751E891E5E}" type="presOf" srcId="{F7B81412-5EAE-488C-9259-0FA0EB0F090B}" destId="{5DDA5DD1-7502-43EE-8A50-CD0613F51185}" srcOrd="0" destOrd="0" presId="urn:microsoft.com/office/officeart/2011/layout/CircleProcess"/>
    <dgm:cxn modelId="{61B5EE1F-FC00-48EC-A349-52649614BAC4}" type="presOf" srcId="{198ACE8E-34F4-43E6-BB2E-1809B1CC58DC}" destId="{FC6ABBBE-5F39-48B7-BB3F-C662F2DF3B52}" srcOrd="0" destOrd="0" presId="urn:microsoft.com/office/officeart/2011/layout/CircleProcess"/>
    <dgm:cxn modelId="{7FA53221-5D0D-4225-9A7B-2AD4883C16A7}" type="presOf" srcId="{198ACE8E-34F4-43E6-BB2E-1809B1CC58DC}" destId="{F9592176-65CA-446B-B466-CA8D43134357}" srcOrd="1" destOrd="0" presId="urn:microsoft.com/office/officeart/2011/layout/CircleProcess"/>
    <dgm:cxn modelId="{9EEFA32B-5419-4B8A-877D-D1008D5603E5}" type="presOf" srcId="{0F5B3066-540F-4606-ADEC-65EB1C3E9627}" destId="{05E1F290-065F-4E65-A945-EDEB30179601}" srcOrd="0" destOrd="0" presId="urn:microsoft.com/office/officeart/2011/layout/CircleProcess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182E4751-2C61-4B3F-8C4B-F9961F131B74}" type="presOf" srcId="{DE16CBB4-D3F4-44AD-8379-3A5D78B889D5}" destId="{5E7925F7-17F4-4CDD-BDE5-C888E2402246}" srcOrd="0" destOrd="0" presId="urn:microsoft.com/office/officeart/2011/layout/CircleProcess"/>
    <dgm:cxn modelId="{518A959A-3856-4A32-81C4-FF78814E1444}" type="presOf" srcId="{DE16CBB4-D3F4-44AD-8379-3A5D78B889D5}" destId="{1C457E5A-8D81-4BDC-82BC-C58E90B04C9A}" srcOrd="1" destOrd="0" presId="urn:microsoft.com/office/officeart/2011/layout/CircleProcess"/>
    <dgm:cxn modelId="{990535A4-60EC-4DCB-AFC2-B8A32539648E}" type="presOf" srcId="{0F6BA1FB-59E5-4F16-A7B4-1533BB1F09E4}" destId="{D36C7471-A533-4BD4-91BD-2D972BBEA3BF}" srcOrd="0" destOrd="0" presId="urn:microsoft.com/office/officeart/2011/layout/CircleProcess"/>
    <dgm:cxn modelId="{1C3D7AA4-C0E0-4638-B12F-80C6A2746310}" type="presOf" srcId="{0F6BA1FB-59E5-4F16-A7B4-1533BB1F09E4}" destId="{24A5CA47-A549-403E-82C9-00D26D0F1B7F}" srcOrd="1" destOrd="0" presId="urn:microsoft.com/office/officeart/2011/layout/CircleProcess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A2BF20C0-C2F7-4231-9F36-CC90EFB1BAAB}" type="presOf" srcId="{F7B81412-5EAE-488C-9259-0FA0EB0F090B}" destId="{8E446634-0F22-4534-8404-7993B9CD1C81}" srcOrd="1" destOrd="0" presId="urn:microsoft.com/office/officeart/2011/layout/CircleProcess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B45964DA-D054-471E-9EBE-22ACCD72BD7B}" type="presOf" srcId="{1D096F01-AEA8-401D-8348-98E9A81F3CE0}" destId="{31D145B7-1C74-4EC2-910D-6CD8DE332E8B}" srcOrd="1" destOrd="0" presId="urn:microsoft.com/office/officeart/2011/layout/CircleProcess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2FD36BEE-869A-4B26-8FB2-42C8A1ACEBE6}" type="presOf" srcId="{1D096F01-AEA8-401D-8348-98E9A81F3CE0}" destId="{F2241956-CC0A-4567-96AE-F823CE7260C0}" srcOrd="0" destOrd="0" presId="urn:microsoft.com/office/officeart/2011/layout/CircleProcess"/>
    <dgm:cxn modelId="{6031CBC8-F35C-4889-98C0-C4D64EE25E5A}" type="presParOf" srcId="{05E1F290-065F-4E65-A945-EDEB30179601}" destId="{8737C9D1-5743-479C-8CF7-001AFE6B35FA}" srcOrd="0" destOrd="0" presId="urn:microsoft.com/office/officeart/2011/layout/CircleProcess"/>
    <dgm:cxn modelId="{6034C32C-6191-4016-A9C7-1B71E943FFD3}" type="presParOf" srcId="{8737C9D1-5743-479C-8CF7-001AFE6B35FA}" destId="{EB00E7B3-8660-48FF-8BAE-A916DE288302}" srcOrd="0" destOrd="0" presId="urn:microsoft.com/office/officeart/2011/layout/CircleProcess"/>
    <dgm:cxn modelId="{4A9FBB3A-4760-4F4F-BA63-582D2A79ADD9}" type="presParOf" srcId="{05E1F290-065F-4E65-A945-EDEB30179601}" destId="{7BD8135F-3D2E-4622-886A-1CDDE42F0A97}" srcOrd="1" destOrd="0" presId="urn:microsoft.com/office/officeart/2011/layout/CircleProcess"/>
    <dgm:cxn modelId="{5680E739-CE41-4AA8-B59A-1117EC44FDED}" type="presParOf" srcId="{7BD8135F-3D2E-4622-886A-1CDDE42F0A97}" destId="{5DDA5DD1-7502-43EE-8A50-CD0613F51185}" srcOrd="0" destOrd="0" presId="urn:microsoft.com/office/officeart/2011/layout/CircleProcess"/>
    <dgm:cxn modelId="{F7AF9D17-2773-4CE8-96A7-9AEE7D6AB3DB}" type="presParOf" srcId="{05E1F290-065F-4E65-A945-EDEB30179601}" destId="{8E446634-0F22-4534-8404-7993B9CD1C81}" srcOrd="2" destOrd="0" presId="urn:microsoft.com/office/officeart/2011/layout/CircleProcess"/>
    <dgm:cxn modelId="{76B96228-44A9-4316-990F-18FF11B5623F}" type="presParOf" srcId="{05E1F290-065F-4E65-A945-EDEB30179601}" destId="{E61D28F4-CA07-4613-AB10-2C11F9D3A028}" srcOrd="3" destOrd="0" presId="urn:microsoft.com/office/officeart/2011/layout/CircleProcess"/>
    <dgm:cxn modelId="{34F18F11-E7EC-4487-8B86-C5059459052A}" type="presParOf" srcId="{E61D28F4-CA07-4613-AB10-2C11F9D3A028}" destId="{5F654D70-F142-4BF9-BF80-F2B21D8D2D98}" srcOrd="0" destOrd="0" presId="urn:microsoft.com/office/officeart/2011/layout/CircleProcess"/>
    <dgm:cxn modelId="{1E3BF955-C31C-4E85-A2EC-2A61ADA18464}" type="presParOf" srcId="{05E1F290-065F-4E65-A945-EDEB30179601}" destId="{E809B8E3-372B-49C2-ADA5-CD6CD2BD99EB}" srcOrd="4" destOrd="0" presId="urn:microsoft.com/office/officeart/2011/layout/CircleProcess"/>
    <dgm:cxn modelId="{D16BE412-00DC-4634-B29E-F0A72FCC9A0F}" type="presParOf" srcId="{E809B8E3-372B-49C2-ADA5-CD6CD2BD99EB}" destId="{5E7925F7-17F4-4CDD-BDE5-C888E2402246}" srcOrd="0" destOrd="0" presId="urn:microsoft.com/office/officeart/2011/layout/CircleProcess"/>
    <dgm:cxn modelId="{94A1E4D2-B32C-4376-890D-BBE31F2CC4AE}" type="presParOf" srcId="{05E1F290-065F-4E65-A945-EDEB30179601}" destId="{1C457E5A-8D81-4BDC-82BC-C58E90B04C9A}" srcOrd="5" destOrd="0" presId="urn:microsoft.com/office/officeart/2011/layout/CircleProcess"/>
    <dgm:cxn modelId="{EB3E87E8-4FB3-4BB1-932A-EFC551CF6103}" type="presParOf" srcId="{05E1F290-065F-4E65-A945-EDEB30179601}" destId="{6852F140-165D-4B79-A856-CC395E462C7C}" srcOrd="6" destOrd="0" presId="urn:microsoft.com/office/officeart/2011/layout/CircleProcess"/>
    <dgm:cxn modelId="{A7767316-B422-4C44-B73D-76A305E7E150}" type="presParOf" srcId="{6852F140-165D-4B79-A856-CC395E462C7C}" destId="{0D24E9E4-D6F6-453F-8147-E9F920865A9D}" srcOrd="0" destOrd="0" presId="urn:microsoft.com/office/officeart/2011/layout/CircleProcess"/>
    <dgm:cxn modelId="{1EC15BD3-254C-4DE4-8419-F576A3F848CF}" type="presParOf" srcId="{05E1F290-065F-4E65-A945-EDEB30179601}" destId="{99BAAC18-03E4-458F-BF17-597FEF3A35F4}" srcOrd="7" destOrd="0" presId="urn:microsoft.com/office/officeart/2011/layout/CircleProcess"/>
    <dgm:cxn modelId="{ED91C954-C353-49A1-B99A-598E72A9C432}" type="presParOf" srcId="{99BAAC18-03E4-458F-BF17-597FEF3A35F4}" destId="{F2241956-CC0A-4567-96AE-F823CE7260C0}" srcOrd="0" destOrd="0" presId="urn:microsoft.com/office/officeart/2011/layout/CircleProcess"/>
    <dgm:cxn modelId="{2D24813C-58DB-4159-B07C-D90CB56EB32D}" type="presParOf" srcId="{05E1F290-065F-4E65-A945-EDEB30179601}" destId="{31D145B7-1C74-4EC2-910D-6CD8DE332E8B}" srcOrd="8" destOrd="0" presId="urn:microsoft.com/office/officeart/2011/layout/CircleProcess"/>
    <dgm:cxn modelId="{17775496-D57B-48A0-B61A-3B9F5C12FB04}" type="presParOf" srcId="{05E1F290-065F-4E65-A945-EDEB30179601}" destId="{C92F4FE1-0A6D-413B-B169-BD1534A4D3B6}" srcOrd="9" destOrd="0" presId="urn:microsoft.com/office/officeart/2011/layout/CircleProcess"/>
    <dgm:cxn modelId="{C773D428-FC5E-47F5-8A77-618312D1CEC2}" type="presParOf" srcId="{C92F4FE1-0A6D-413B-B169-BD1534A4D3B6}" destId="{4AC2CEE4-C82B-4703-B8BE-096FB4F33403}" srcOrd="0" destOrd="0" presId="urn:microsoft.com/office/officeart/2011/layout/CircleProcess"/>
    <dgm:cxn modelId="{8FBEE025-BD95-48D2-8F67-8F4DE397591B}" type="presParOf" srcId="{05E1F290-065F-4E65-A945-EDEB30179601}" destId="{3EDD4C99-3F4A-47F4-8948-36BD90F6CF8A}" srcOrd="10" destOrd="0" presId="urn:microsoft.com/office/officeart/2011/layout/CircleProcess"/>
    <dgm:cxn modelId="{F2F2F504-A8F7-44DC-8AEC-91A9B0372BFA}" type="presParOf" srcId="{3EDD4C99-3F4A-47F4-8948-36BD90F6CF8A}" destId="{D36C7471-A533-4BD4-91BD-2D972BBEA3BF}" srcOrd="0" destOrd="0" presId="urn:microsoft.com/office/officeart/2011/layout/CircleProcess"/>
    <dgm:cxn modelId="{092F2C39-06F1-491C-BAED-3C85732DB230}" type="presParOf" srcId="{05E1F290-065F-4E65-A945-EDEB30179601}" destId="{24A5CA47-A549-403E-82C9-00D26D0F1B7F}" srcOrd="11" destOrd="0" presId="urn:microsoft.com/office/officeart/2011/layout/CircleProcess"/>
    <dgm:cxn modelId="{A3136D4C-14BF-46D5-B0F3-5299363175B9}" type="presParOf" srcId="{05E1F290-065F-4E65-A945-EDEB30179601}" destId="{BC7A9333-B59D-4914-A60D-CC986868F5EC}" srcOrd="12" destOrd="0" presId="urn:microsoft.com/office/officeart/2011/layout/CircleProcess"/>
    <dgm:cxn modelId="{1812A673-8D46-4B3F-B945-9F4B6A67F7BA}" type="presParOf" srcId="{BC7A9333-B59D-4914-A60D-CC986868F5EC}" destId="{1C803A17-C744-4288-9918-71880152CDA3}" srcOrd="0" destOrd="0" presId="urn:microsoft.com/office/officeart/2011/layout/CircleProcess"/>
    <dgm:cxn modelId="{0636627E-A98A-443F-B7BE-35883D605CC1}" type="presParOf" srcId="{05E1F290-065F-4E65-A945-EDEB30179601}" destId="{3DF88E66-9B5C-4FAF-8B60-603E9B27C7EC}" srcOrd="13" destOrd="0" presId="urn:microsoft.com/office/officeart/2011/layout/CircleProcess"/>
    <dgm:cxn modelId="{4363F81C-D948-4ECF-A562-AEC529C5AE63}" type="presParOf" srcId="{3DF88E66-9B5C-4FAF-8B60-603E9B27C7EC}" destId="{FC6ABBBE-5F39-48B7-BB3F-C662F2DF3B52}" srcOrd="0" destOrd="0" presId="urn:microsoft.com/office/officeart/2011/layout/CircleProcess"/>
    <dgm:cxn modelId="{B69A58F0-9D21-492D-B122-E553AAB32DB0}" type="presParOf" srcId="{05E1F290-065F-4E65-A945-EDEB30179601}" destId="{F9592176-65CA-446B-B466-CA8D4313435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79DDD-B3BF-4E8C-961B-08D9A77211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265DE6-3F9E-483A-839C-EF62FA0908D2}">
      <dgm:prSet phldrT="[Text]"/>
      <dgm:spPr/>
      <dgm:t>
        <a:bodyPr/>
        <a:lstStyle/>
        <a:p>
          <a:r>
            <a:rPr lang="en-US" dirty="0" err="1"/>
            <a:t>Descripción</a:t>
          </a:r>
          <a:endParaRPr lang="en-US" dirty="0"/>
        </a:p>
      </dgm:t>
    </dgm:pt>
    <dgm:pt modelId="{02220F3E-60E1-47B4-8AA8-4956B1433F08}" type="parTrans" cxnId="{1925696C-63EF-4EC7-8951-20E55C129012}">
      <dgm:prSet/>
      <dgm:spPr/>
      <dgm:t>
        <a:bodyPr/>
        <a:lstStyle/>
        <a:p>
          <a:endParaRPr lang="en-US"/>
        </a:p>
      </dgm:t>
    </dgm:pt>
    <dgm:pt modelId="{BDC96FB5-0A01-4A89-991B-98690DC03EAB}" type="sibTrans" cxnId="{1925696C-63EF-4EC7-8951-20E55C129012}">
      <dgm:prSet/>
      <dgm:spPr/>
      <dgm:t>
        <a:bodyPr/>
        <a:lstStyle/>
        <a:p>
          <a:endParaRPr lang="en-US"/>
        </a:p>
      </dgm:t>
    </dgm:pt>
    <dgm:pt modelId="{49FCC87A-EA43-48E0-9E0A-ECC8FF286B41}">
      <dgm:prSet phldrT="[Text]"/>
      <dgm:spPr/>
      <dgm:t>
        <a:bodyPr/>
        <a:lstStyle/>
        <a:p>
          <a:r>
            <a:rPr lang="en-US" dirty="0"/>
            <a:t>Tipo de variable</a:t>
          </a:r>
        </a:p>
      </dgm:t>
    </dgm:pt>
    <dgm:pt modelId="{598A8E68-27A4-4F44-9B4C-8603642A34E7}" type="parTrans" cxnId="{FA1D9B99-DB4E-446A-B42D-B7C8C7CD98E4}">
      <dgm:prSet/>
      <dgm:spPr/>
      <dgm:t>
        <a:bodyPr/>
        <a:lstStyle/>
        <a:p>
          <a:endParaRPr lang="en-US"/>
        </a:p>
      </dgm:t>
    </dgm:pt>
    <dgm:pt modelId="{5C74207C-BF6E-49D2-A1BC-BC52C097DD66}" type="sibTrans" cxnId="{FA1D9B99-DB4E-446A-B42D-B7C8C7CD98E4}">
      <dgm:prSet/>
      <dgm:spPr/>
      <dgm:t>
        <a:bodyPr/>
        <a:lstStyle/>
        <a:p>
          <a:endParaRPr lang="en-US"/>
        </a:p>
      </dgm:t>
    </dgm:pt>
    <dgm:pt modelId="{EB7A3017-379D-4823-9ADD-FDC0A506E91E}">
      <dgm:prSet phldrT="[Text]"/>
      <dgm:spPr/>
      <dgm:t>
        <a:bodyPr/>
        <a:lstStyle/>
        <a:p>
          <a:r>
            <a:rPr lang="en-US" dirty="0"/>
            <a:t>% Variables </a:t>
          </a:r>
          <a:r>
            <a:rPr lang="en-US" dirty="0" err="1"/>
            <a:t>Nulos</a:t>
          </a:r>
          <a:endParaRPr lang="en-US" dirty="0"/>
        </a:p>
      </dgm:t>
    </dgm:pt>
    <dgm:pt modelId="{23625D5D-AAA7-465D-BD27-B651DE39121D}" type="parTrans" cxnId="{238C03AF-E7D1-49B6-8D41-269C638DBCCB}">
      <dgm:prSet/>
      <dgm:spPr/>
      <dgm:t>
        <a:bodyPr/>
        <a:lstStyle/>
        <a:p>
          <a:endParaRPr lang="en-US"/>
        </a:p>
      </dgm:t>
    </dgm:pt>
    <dgm:pt modelId="{B9F453C5-8964-4D3C-A9BE-1DB1C99EEC72}" type="sibTrans" cxnId="{238C03AF-E7D1-49B6-8D41-269C638DBCCB}">
      <dgm:prSet/>
      <dgm:spPr/>
      <dgm:t>
        <a:bodyPr/>
        <a:lstStyle/>
        <a:p>
          <a:endParaRPr lang="en-US"/>
        </a:p>
      </dgm:t>
    </dgm:pt>
    <dgm:pt modelId="{5806467A-849C-4052-9AC3-9B33A2986E08}">
      <dgm:prSet phldrT="[Text]"/>
      <dgm:spPr/>
      <dgm:t>
        <a:bodyPr/>
        <a:lstStyle/>
        <a:p>
          <a:r>
            <a:rPr lang="en-US" dirty="0" err="1"/>
            <a:t>Cantidad</a:t>
          </a:r>
          <a:r>
            <a:rPr lang="en-US" dirty="0"/>
            <a:t> de </a:t>
          </a:r>
          <a:r>
            <a:rPr lang="en-US" dirty="0" err="1"/>
            <a:t>Valores</a:t>
          </a:r>
          <a:r>
            <a:rPr lang="en-US" dirty="0"/>
            <a:t> </a:t>
          </a:r>
          <a:r>
            <a:rPr lang="en-US" dirty="0" err="1"/>
            <a:t>únicos</a:t>
          </a:r>
          <a:endParaRPr lang="en-US" dirty="0"/>
        </a:p>
      </dgm:t>
    </dgm:pt>
    <dgm:pt modelId="{F9C1EBD5-867A-4E48-9664-406E8BB2D342}" type="parTrans" cxnId="{28DC0204-6D4F-44BE-B3B5-D285CFB6EE16}">
      <dgm:prSet/>
      <dgm:spPr/>
      <dgm:t>
        <a:bodyPr/>
        <a:lstStyle/>
        <a:p>
          <a:endParaRPr lang="en-US"/>
        </a:p>
      </dgm:t>
    </dgm:pt>
    <dgm:pt modelId="{49E9E240-0E61-493F-BD70-C0E99F240255}" type="sibTrans" cxnId="{28DC0204-6D4F-44BE-B3B5-D285CFB6EE16}">
      <dgm:prSet/>
      <dgm:spPr/>
      <dgm:t>
        <a:bodyPr/>
        <a:lstStyle/>
        <a:p>
          <a:endParaRPr lang="en-US"/>
        </a:p>
      </dgm:t>
    </dgm:pt>
    <dgm:pt modelId="{8517FEE3-070D-4038-8A88-C7BD00BB6566}">
      <dgm:prSet phldrT="[Text]"/>
      <dgm:spPr/>
      <dgm:t>
        <a:bodyPr/>
        <a:lstStyle/>
        <a:p>
          <a:r>
            <a:rPr lang="en-US" dirty="0" err="1"/>
            <a:t>Opciones</a:t>
          </a:r>
          <a:r>
            <a:rPr lang="en-US" dirty="0"/>
            <a:t> de la variable</a:t>
          </a:r>
        </a:p>
      </dgm:t>
    </dgm:pt>
    <dgm:pt modelId="{C6DFB128-74CC-479C-8065-214A28F61637}" type="parTrans" cxnId="{C95C7333-80B3-4A18-9386-80C22E2D5393}">
      <dgm:prSet/>
      <dgm:spPr/>
      <dgm:t>
        <a:bodyPr/>
        <a:lstStyle/>
        <a:p>
          <a:endParaRPr lang="en-US"/>
        </a:p>
      </dgm:t>
    </dgm:pt>
    <dgm:pt modelId="{B7FA5A36-DE2A-44D7-9E23-4CAB57A89B01}" type="sibTrans" cxnId="{C95C7333-80B3-4A18-9386-80C22E2D5393}">
      <dgm:prSet/>
      <dgm:spPr/>
      <dgm:t>
        <a:bodyPr/>
        <a:lstStyle/>
        <a:p>
          <a:endParaRPr lang="en-US"/>
        </a:p>
      </dgm:t>
    </dgm:pt>
    <dgm:pt modelId="{A52D3FB1-CDB3-4126-ACB3-0D2231047AC3}" type="pres">
      <dgm:prSet presAssocID="{A7979DDD-B3BF-4E8C-961B-08D9A77211A5}" presName="Name0" presStyleCnt="0">
        <dgm:presLayoutVars>
          <dgm:dir/>
          <dgm:resizeHandles val="exact"/>
        </dgm:presLayoutVars>
      </dgm:prSet>
      <dgm:spPr/>
    </dgm:pt>
    <dgm:pt modelId="{95D39C1B-4CA8-42D8-B689-E95B7412F008}" type="pres">
      <dgm:prSet presAssocID="{77265DE6-3F9E-483A-839C-EF62FA0908D2}" presName="node" presStyleLbl="node1" presStyleIdx="0" presStyleCnt="5">
        <dgm:presLayoutVars>
          <dgm:bulletEnabled val="1"/>
        </dgm:presLayoutVars>
      </dgm:prSet>
      <dgm:spPr/>
    </dgm:pt>
    <dgm:pt modelId="{12BE739D-C25D-4B2D-AC3E-7CEC83A4075D}" type="pres">
      <dgm:prSet presAssocID="{BDC96FB5-0A01-4A89-991B-98690DC03EAB}" presName="sibTrans" presStyleLbl="sibTrans2D1" presStyleIdx="0" presStyleCnt="4"/>
      <dgm:spPr/>
    </dgm:pt>
    <dgm:pt modelId="{AC349FB3-C646-464E-B597-3210C2C01E11}" type="pres">
      <dgm:prSet presAssocID="{BDC96FB5-0A01-4A89-991B-98690DC03EAB}" presName="connectorText" presStyleLbl="sibTrans2D1" presStyleIdx="0" presStyleCnt="4"/>
      <dgm:spPr/>
    </dgm:pt>
    <dgm:pt modelId="{F33399C1-64FC-4F29-A7CD-0A2B565C996E}" type="pres">
      <dgm:prSet presAssocID="{49FCC87A-EA43-48E0-9E0A-ECC8FF286B41}" presName="node" presStyleLbl="node1" presStyleIdx="1" presStyleCnt="5">
        <dgm:presLayoutVars>
          <dgm:bulletEnabled val="1"/>
        </dgm:presLayoutVars>
      </dgm:prSet>
      <dgm:spPr/>
    </dgm:pt>
    <dgm:pt modelId="{7BD1AEE5-82C0-4A73-AF9E-6097623F30A7}" type="pres">
      <dgm:prSet presAssocID="{5C74207C-BF6E-49D2-A1BC-BC52C097DD66}" presName="sibTrans" presStyleLbl="sibTrans2D1" presStyleIdx="1" presStyleCnt="4"/>
      <dgm:spPr/>
    </dgm:pt>
    <dgm:pt modelId="{838DB0DE-7BB2-4722-99E0-0BFF96DC71CD}" type="pres">
      <dgm:prSet presAssocID="{5C74207C-BF6E-49D2-A1BC-BC52C097DD66}" presName="connectorText" presStyleLbl="sibTrans2D1" presStyleIdx="1" presStyleCnt="4"/>
      <dgm:spPr/>
    </dgm:pt>
    <dgm:pt modelId="{F7D41450-8C8A-4786-AEC4-B6E991CC396E}" type="pres">
      <dgm:prSet presAssocID="{EB7A3017-379D-4823-9ADD-FDC0A506E91E}" presName="node" presStyleLbl="node1" presStyleIdx="2" presStyleCnt="5">
        <dgm:presLayoutVars>
          <dgm:bulletEnabled val="1"/>
        </dgm:presLayoutVars>
      </dgm:prSet>
      <dgm:spPr/>
    </dgm:pt>
    <dgm:pt modelId="{BDFD90DF-713C-4E85-A5F4-B78430B906BF}" type="pres">
      <dgm:prSet presAssocID="{B9F453C5-8964-4D3C-A9BE-1DB1C99EEC72}" presName="sibTrans" presStyleLbl="sibTrans2D1" presStyleIdx="2" presStyleCnt="4"/>
      <dgm:spPr/>
    </dgm:pt>
    <dgm:pt modelId="{C4EB4C1D-3A81-48D0-8588-803B33AE4B6C}" type="pres">
      <dgm:prSet presAssocID="{B9F453C5-8964-4D3C-A9BE-1DB1C99EEC72}" presName="connectorText" presStyleLbl="sibTrans2D1" presStyleIdx="2" presStyleCnt="4"/>
      <dgm:spPr/>
    </dgm:pt>
    <dgm:pt modelId="{982DA5D9-C9CA-4D19-B692-A8CF8AD93AF9}" type="pres">
      <dgm:prSet presAssocID="{5806467A-849C-4052-9AC3-9B33A2986E08}" presName="node" presStyleLbl="node1" presStyleIdx="3" presStyleCnt="5">
        <dgm:presLayoutVars>
          <dgm:bulletEnabled val="1"/>
        </dgm:presLayoutVars>
      </dgm:prSet>
      <dgm:spPr/>
    </dgm:pt>
    <dgm:pt modelId="{A7BFE893-2D06-4D85-976C-6EC32168C109}" type="pres">
      <dgm:prSet presAssocID="{49E9E240-0E61-493F-BD70-C0E99F240255}" presName="sibTrans" presStyleLbl="sibTrans2D1" presStyleIdx="3" presStyleCnt="4"/>
      <dgm:spPr/>
    </dgm:pt>
    <dgm:pt modelId="{60F2147B-1447-4EE8-ACC9-86C3C7D26A1C}" type="pres">
      <dgm:prSet presAssocID="{49E9E240-0E61-493F-BD70-C0E99F240255}" presName="connectorText" presStyleLbl="sibTrans2D1" presStyleIdx="3" presStyleCnt="4"/>
      <dgm:spPr/>
    </dgm:pt>
    <dgm:pt modelId="{4AEBE5A4-7EE2-4806-9A5F-39EB9326605B}" type="pres">
      <dgm:prSet presAssocID="{8517FEE3-070D-4038-8A88-C7BD00BB6566}" presName="node" presStyleLbl="node1" presStyleIdx="4" presStyleCnt="5">
        <dgm:presLayoutVars>
          <dgm:bulletEnabled val="1"/>
        </dgm:presLayoutVars>
      </dgm:prSet>
      <dgm:spPr/>
    </dgm:pt>
  </dgm:ptLst>
  <dgm:cxnLst>
    <dgm:cxn modelId="{28DC0204-6D4F-44BE-B3B5-D285CFB6EE16}" srcId="{A7979DDD-B3BF-4E8C-961B-08D9A77211A5}" destId="{5806467A-849C-4052-9AC3-9B33A2986E08}" srcOrd="3" destOrd="0" parTransId="{F9C1EBD5-867A-4E48-9664-406E8BB2D342}" sibTransId="{49E9E240-0E61-493F-BD70-C0E99F240255}"/>
    <dgm:cxn modelId="{A909D519-AE0D-47A2-84D9-216639569B9A}" type="presOf" srcId="{5806467A-849C-4052-9AC3-9B33A2986E08}" destId="{982DA5D9-C9CA-4D19-B692-A8CF8AD93AF9}" srcOrd="0" destOrd="0" presId="urn:microsoft.com/office/officeart/2005/8/layout/process1"/>
    <dgm:cxn modelId="{70834123-3FDB-47A2-BCC5-34972D8FA033}" type="presOf" srcId="{49E9E240-0E61-493F-BD70-C0E99F240255}" destId="{60F2147B-1447-4EE8-ACC9-86C3C7D26A1C}" srcOrd="1" destOrd="0" presId="urn:microsoft.com/office/officeart/2005/8/layout/process1"/>
    <dgm:cxn modelId="{C95C7333-80B3-4A18-9386-80C22E2D5393}" srcId="{A7979DDD-B3BF-4E8C-961B-08D9A77211A5}" destId="{8517FEE3-070D-4038-8A88-C7BD00BB6566}" srcOrd="4" destOrd="0" parTransId="{C6DFB128-74CC-479C-8065-214A28F61637}" sibTransId="{B7FA5A36-DE2A-44D7-9E23-4CAB57A89B01}"/>
    <dgm:cxn modelId="{F1A1D762-BCCE-41B0-84F2-B1D7DB2D8E14}" type="presOf" srcId="{BDC96FB5-0A01-4A89-991B-98690DC03EAB}" destId="{12BE739D-C25D-4B2D-AC3E-7CEC83A4075D}" srcOrd="0" destOrd="0" presId="urn:microsoft.com/office/officeart/2005/8/layout/process1"/>
    <dgm:cxn modelId="{6DB49F64-F0AF-482D-8975-9B36EC86AE00}" type="presOf" srcId="{77265DE6-3F9E-483A-839C-EF62FA0908D2}" destId="{95D39C1B-4CA8-42D8-B689-E95B7412F008}" srcOrd="0" destOrd="0" presId="urn:microsoft.com/office/officeart/2005/8/layout/process1"/>
    <dgm:cxn modelId="{1925696C-63EF-4EC7-8951-20E55C129012}" srcId="{A7979DDD-B3BF-4E8C-961B-08D9A77211A5}" destId="{77265DE6-3F9E-483A-839C-EF62FA0908D2}" srcOrd="0" destOrd="0" parTransId="{02220F3E-60E1-47B4-8AA8-4956B1433F08}" sibTransId="{BDC96FB5-0A01-4A89-991B-98690DC03EAB}"/>
    <dgm:cxn modelId="{65696553-926C-40E5-9EA7-55DF94AD08D3}" type="presOf" srcId="{A7979DDD-B3BF-4E8C-961B-08D9A77211A5}" destId="{A52D3FB1-CDB3-4126-ACB3-0D2231047AC3}" srcOrd="0" destOrd="0" presId="urn:microsoft.com/office/officeart/2005/8/layout/process1"/>
    <dgm:cxn modelId="{FA1D9B99-DB4E-446A-B42D-B7C8C7CD98E4}" srcId="{A7979DDD-B3BF-4E8C-961B-08D9A77211A5}" destId="{49FCC87A-EA43-48E0-9E0A-ECC8FF286B41}" srcOrd="1" destOrd="0" parTransId="{598A8E68-27A4-4F44-9B4C-8603642A34E7}" sibTransId="{5C74207C-BF6E-49D2-A1BC-BC52C097DD66}"/>
    <dgm:cxn modelId="{6D5D2A9E-E7CC-4E72-8803-E2392863566F}" type="presOf" srcId="{8517FEE3-070D-4038-8A88-C7BD00BB6566}" destId="{4AEBE5A4-7EE2-4806-9A5F-39EB9326605B}" srcOrd="0" destOrd="0" presId="urn:microsoft.com/office/officeart/2005/8/layout/process1"/>
    <dgm:cxn modelId="{A76D79AA-A41F-4B47-A36D-9E49C5CB0C6A}" type="presOf" srcId="{EB7A3017-379D-4823-9ADD-FDC0A506E91E}" destId="{F7D41450-8C8A-4786-AEC4-B6E991CC396E}" srcOrd="0" destOrd="0" presId="urn:microsoft.com/office/officeart/2005/8/layout/process1"/>
    <dgm:cxn modelId="{698121AC-6FD5-442C-B18B-DBDF7CDAF79E}" type="presOf" srcId="{B9F453C5-8964-4D3C-A9BE-1DB1C99EEC72}" destId="{C4EB4C1D-3A81-48D0-8588-803B33AE4B6C}" srcOrd="1" destOrd="0" presId="urn:microsoft.com/office/officeart/2005/8/layout/process1"/>
    <dgm:cxn modelId="{238C03AF-E7D1-49B6-8D41-269C638DBCCB}" srcId="{A7979DDD-B3BF-4E8C-961B-08D9A77211A5}" destId="{EB7A3017-379D-4823-9ADD-FDC0A506E91E}" srcOrd="2" destOrd="0" parTransId="{23625D5D-AAA7-465D-BD27-B651DE39121D}" sibTransId="{B9F453C5-8964-4D3C-A9BE-1DB1C99EEC72}"/>
    <dgm:cxn modelId="{D31DBAC8-2B1B-4EB7-A707-494D1BB060BA}" type="presOf" srcId="{5C74207C-BF6E-49D2-A1BC-BC52C097DD66}" destId="{838DB0DE-7BB2-4722-99E0-0BFF96DC71CD}" srcOrd="1" destOrd="0" presId="urn:microsoft.com/office/officeart/2005/8/layout/process1"/>
    <dgm:cxn modelId="{3E91C0E0-E425-45DE-93FD-AA0E66828112}" type="presOf" srcId="{49FCC87A-EA43-48E0-9E0A-ECC8FF286B41}" destId="{F33399C1-64FC-4F29-A7CD-0A2B565C996E}" srcOrd="0" destOrd="0" presId="urn:microsoft.com/office/officeart/2005/8/layout/process1"/>
    <dgm:cxn modelId="{3B35E7E2-4E88-434A-A1B3-4A8A6CAA1AF0}" type="presOf" srcId="{5C74207C-BF6E-49D2-A1BC-BC52C097DD66}" destId="{7BD1AEE5-82C0-4A73-AF9E-6097623F30A7}" srcOrd="0" destOrd="0" presId="urn:microsoft.com/office/officeart/2005/8/layout/process1"/>
    <dgm:cxn modelId="{01409BF1-0A01-492F-9463-5084760D3760}" type="presOf" srcId="{BDC96FB5-0A01-4A89-991B-98690DC03EAB}" destId="{AC349FB3-C646-464E-B597-3210C2C01E11}" srcOrd="1" destOrd="0" presId="urn:microsoft.com/office/officeart/2005/8/layout/process1"/>
    <dgm:cxn modelId="{4CFF85F2-3DCA-40E4-A875-C738F9FF1066}" type="presOf" srcId="{49E9E240-0E61-493F-BD70-C0E99F240255}" destId="{A7BFE893-2D06-4D85-976C-6EC32168C109}" srcOrd="0" destOrd="0" presId="urn:microsoft.com/office/officeart/2005/8/layout/process1"/>
    <dgm:cxn modelId="{97997EF3-B2D4-43CD-982B-3CFA5E37648D}" type="presOf" srcId="{B9F453C5-8964-4D3C-A9BE-1DB1C99EEC72}" destId="{BDFD90DF-713C-4E85-A5F4-B78430B906BF}" srcOrd="0" destOrd="0" presId="urn:microsoft.com/office/officeart/2005/8/layout/process1"/>
    <dgm:cxn modelId="{FCAEA5A3-6A1F-4D83-9A3D-441B01E15F1C}" type="presParOf" srcId="{A52D3FB1-CDB3-4126-ACB3-0D2231047AC3}" destId="{95D39C1B-4CA8-42D8-B689-E95B7412F008}" srcOrd="0" destOrd="0" presId="urn:microsoft.com/office/officeart/2005/8/layout/process1"/>
    <dgm:cxn modelId="{A2976792-F9A3-48D7-BF99-DD546B15E249}" type="presParOf" srcId="{A52D3FB1-CDB3-4126-ACB3-0D2231047AC3}" destId="{12BE739D-C25D-4B2D-AC3E-7CEC83A4075D}" srcOrd="1" destOrd="0" presId="urn:microsoft.com/office/officeart/2005/8/layout/process1"/>
    <dgm:cxn modelId="{0960D3C7-D9D4-4728-8669-7CD869A2BD76}" type="presParOf" srcId="{12BE739D-C25D-4B2D-AC3E-7CEC83A4075D}" destId="{AC349FB3-C646-464E-B597-3210C2C01E11}" srcOrd="0" destOrd="0" presId="urn:microsoft.com/office/officeart/2005/8/layout/process1"/>
    <dgm:cxn modelId="{FE9AB200-305F-422D-B467-7807BB15409F}" type="presParOf" srcId="{A52D3FB1-CDB3-4126-ACB3-0D2231047AC3}" destId="{F33399C1-64FC-4F29-A7CD-0A2B565C996E}" srcOrd="2" destOrd="0" presId="urn:microsoft.com/office/officeart/2005/8/layout/process1"/>
    <dgm:cxn modelId="{B616F3FE-0CF4-43AD-A06A-913E40F5AA14}" type="presParOf" srcId="{A52D3FB1-CDB3-4126-ACB3-0D2231047AC3}" destId="{7BD1AEE5-82C0-4A73-AF9E-6097623F30A7}" srcOrd="3" destOrd="0" presId="urn:microsoft.com/office/officeart/2005/8/layout/process1"/>
    <dgm:cxn modelId="{2D2BBFED-95F7-4724-94C5-3E01E74F87D8}" type="presParOf" srcId="{7BD1AEE5-82C0-4A73-AF9E-6097623F30A7}" destId="{838DB0DE-7BB2-4722-99E0-0BFF96DC71CD}" srcOrd="0" destOrd="0" presId="urn:microsoft.com/office/officeart/2005/8/layout/process1"/>
    <dgm:cxn modelId="{45A1E97A-3370-470A-B8F5-E7C5697ADA4A}" type="presParOf" srcId="{A52D3FB1-CDB3-4126-ACB3-0D2231047AC3}" destId="{F7D41450-8C8A-4786-AEC4-B6E991CC396E}" srcOrd="4" destOrd="0" presId="urn:microsoft.com/office/officeart/2005/8/layout/process1"/>
    <dgm:cxn modelId="{1FCA9D96-1625-4B5A-B141-E880E76544DE}" type="presParOf" srcId="{A52D3FB1-CDB3-4126-ACB3-0D2231047AC3}" destId="{BDFD90DF-713C-4E85-A5F4-B78430B906BF}" srcOrd="5" destOrd="0" presId="urn:microsoft.com/office/officeart/2005/8/layout/process1"/>
    <dgm:cxn modelId="{BDD95CC3-AFAA-4CDA-83B6-EEFF8E69516D}" type="presParOf" srcId="{BDFD90DF-713C-4E85-A5F4-B78430B906BF}" destId="{C4EB4C1D-3A81-48D0-8588-803B33AE4B6C}" srcOrd="0" destOrd="0" presId="urn:microsoft.com/office/officeart/2005/8/layout/process1"/>
    <dgm:cxn modelId="{D905E8CF-4CC9-433E-8DA2-2ECFBA4329B6}" type="presParOf" srcId="{A52D3FB1-CDB3-4126-ACB3-0D2231047AC3}" destId="{982DA5D9-C9CA-4D19-B692-A8CF8AD93AF9}" srcOrd="6" destOrd="0" presId="urn:microsoft.com/office/officeart/2005/8/layout/process1"/>
    <dgm:cxn modelId="{3FA105A7-EA7F-44DF-98EF-3CBDF2734D2E}" type="presParOf" srcId="{A52D3FB1-CDB3-4126-ACB3-0D2231047AC3}" destId="{A7BFE893-2D06-4D85-976C-6EC32168C109}" srcOrd="7" destOrd="0" presId="urn:microsoft.com/office/officeart/2005/8/layout/process1"/>
    <dgm:cxn modelId="{A3C33D7F-DDBA-485A-AF61-4F3C9DCD5AC4}" type="presParOf" srcId="{A7BFE893-2D06-4D85-976C-6EC32168C109}" destId="{60F2147B-1447-4EE8-ACC9-86C3C7D26A1C}" srcOrd="0" destOrd="0" presId="urn:microsoft.com/office/officeart/2005/8/layout/process1"/>
    <dgm:cxn modelId="{42EC04AC-8A2F-4E0A-9002-69636828028A}" type="presParOf" srcId="{A52D3FB1-CDB3-4126-ACB3-0D2231047AC3}" destId="{4AEBE5A4-7EE2-4806-9A5F-39EB932660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C298C3-AB7D-483B-8246-C5B319D78807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C6F3D-29C1-4470-9E5C-4F4DAED4FCCE}">
      <dgm:prSet/>
      <dgm:spPr/>
      <dgm:t>
        <a:bodyPr/>
        <a:lstStyle/>
        <a:p>
          <a:r>
            <a:rPr lang="en-US" dirty="0"/>
            <a:t>. </a:t>
          </a:r>
        </a:p>
      </dgm:t>
    </dgm:pt>
    <dgm:pt modelId="{3298402D-3942-4B7A-AD14-EC873518A975}" type="parTrans" cxnId="{DF3990E6-B19D-4A68-9856-6EB203F4CC24}">
      <dgm:prSet/>
      <dgm:spPr/>
      <dgm:t>
        <a:bodyPr/>
        <a:lstStyle/>
        <a:p>
          <a:endParaRPr lang="en-US"/>
        </a:p>
      </dgm:t>
    </dgm:pt>
    <dgm:pt modelId="{EEA46ECD-3C60-4206-8186-DC45E5A49D57}" type="sibTrans" cxnId="{DF3990E6-B19D-4A68-9856-6EB203F4CC24}">
      <dgm:prSet/>
      <dgm:spPr/>
      <dgm:t>
        <a:bodyPr/>
        <a:lstStyle/>
        <a:p>
          <a:endParaRPr lang="en-US"/>
        </a:p>
      </dgm:t>
    </dgm:pt>
    <dgm:pt modelId="{36C027DD-1FC0-4834-AA3F-583A33E14916}">
      <dgm:prSet/>
      <dgm:spPr/>
      <dgm:t>
        <a:bodyPr/>
        <a:lstStyle/>
        <a:p>
          <a:r>
            <a:rPr lang="en-US" dirty="0"/>
            <a:t>. </a:t>
          </a:r>
        </a:p>
      </dgm:t>
    </dgm:pt>
    <dgm:pt modelId="{FEB4B3D6-D387-434B-8315-8A0740B18F39}" type="parTrans" cxnId="{BFD2BBF2-E7C9-4157-A29E-45AA92D759CB}">
      <dgm:prSet/>
      <dgm:spPr/>
      <dgm:t>
        <a:bodyPr/>
        <a:lstStyle/>
        <a:p>
          <a:endParaRPr lang="en-US"/>
        </a:p>
      </dgm:t>
    </dgm:pt>
    <dgm:pt modelId="{2457C1FB-7474-454E-BE51-8FDFC474668D}" type="sibTrans" cxnId="{BFD2BBF2-E7C9-4157-A29E-45AA92D759CB}">
      <dgm:prSet/>
      <dgm:spPr/>
      <dgm:t>
        <a:bodyPr/>
        <a:lstStyle/>
        <a:p>
          <a:endParaRPr lang="en-US"/>
        </a:p>
      </dgm:t>
    </dgm:pt>
    <dgm:pt modelId="{677279BF-1630-4CAB-AA69-D705478B4C85}" type="pres">
      <dgm:prSet presAssocID="{F1C298C3-AB7D-483B-8246-C5B319D78807}" presName="diagram" presStyleCnt="0">
        <dgm:presLayoutVars>
          <dgm:dir/>
          <dgm:resizeHandles/>
        </dgm:presLayoutVars>
      </dgm:prSet>
      <dgm:spPr/>
    </dgm:pt>
    <dgm:pt modelId="{577266E9-EEEA-45BD-A303-AF06DB433E06}" type="pres">
      <dgm:prSet presAssocID="{911C6F3D-29C1-4470-9E5C-4F4DAED4FCCE}" presName="firstNode" presStyleLbl="node1" presStyleIdx="0" presStyleCnt="2">
        <dgm:presLayoutVars>
          <dgm:bulletEnabled val="1"/>
        </dgm:presLayoutVars>
      </dgm:prSet>
      <dgm:spPr/>
    </dgm:pt>
    <dgm:pt modelId="{D0348767-1B45-4727-9D22-A18017E58BED}" type="pres">
      <dgm:prSet presAssocID="{EEA46ECD-3C60-4206-8186-DC45E5A49D57}" presName="sibTrans" presStyleLbl="sibTrans2D1" presStyleIdx="0" presStyleCnt="1"/>
      <dgm:spPr/>
    </dgm:pt>
    <dgm:pt modelId="{3A281CE0-CEEA-42A4-B64F-9F47FDDBD696}" type="pres">
      <dgm:prSet presAssocID="{36C027DD-1FC0-4834-AA3F-583A33E14916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7FF17103-AE4E-4A9D-9CAE-EEC269687785}" type="presOf" srcId="{911C6F3D-29C1-4470-9E5C-4F4DAED4FCCE}" destId="{577266E9-EEEA-45BD-A303-AF06DB433E06}" srcOrd="0" destOrd="0" presId="urn:microsoft.com/office/officeart/2005/8/layout/bProcess2"/>
    <dgm:cxn modelId="{4750227D-71D4-4BDA-B352-54035535D9F7}" type="presOf" srcId="{EEA46ECD-3C60-4206-8186-DC45E5A49D57}" destId="{D0348767-1B45-4727-9D22-A18017E58BED}" srcOrd="0" destOrd="0" presId="urn:microsoft.com/office/officeart/2005/8/layout/bProcess2"/>
    <dgm:cxn modelId="{626BE6A3-E803-4B25-BFF9-2A6C21D28FC7}" type="presOf" srcId="{36C027DD-1FC0-4834-AA3F-583A33E14916}" destId="{3A281CE0-CEEA-42A4-B64F-9F47FDDBD696}" srcOrd="0" destOrd="0" presId="urn:microsoft.com/office/officeart/2005/8/layout/bProcess2"/>
    <dgm:cxn modelId="{DF3990E6-B19D-4A68-9856-6EB203F4CC24}" srcId="{F1C298C3-AB7D-483B-8246-C5B319D78807}" destId="{911C6F3D-29C1-4470-9E5C-4F4DAED4FCCE}" srcOrd="0" destOrd="0" parTransId="{3298402D-3942-4B7A-AD14-EC873518A975}" sibTransId="{EEA46ECD-3C60-4206-8186-DC45E5A49D57}"/>
    <dgm:cxn modelId="{BFD2BBF2-E7C9-4157-A29E-45AA92D759CB}" srcId="{F1C298C3-AB7D-483B-8246-C5B319D78807}" destId="{36C027DD-1FC0-4834-AA3F-583A33E14916}" srcOrd="1" destOrd="0" parTransId="{FEB4B3D6-D387-434B-8315-8A0740B18F39}" sibTransId="{2457C1FB-7474-454E-BE51-8FDFC474668D}"/>
    <dgm:cxn modelId="{021AD5F5-5F5C-4526-9CAE-4799B5E9B0EC}" type="presOf" srcId="{F1C298C3-AB7D-483B-8246-C5B319D78807}" destId="{677279BF-1630-4CAB-AA69-D705478B4C85}" srcOrd="0" destOrd="0" presId="urn:microsoft.com/office/officeart/2005/8/layout/bProcess2"/>
    <dgm:cxn modelId="{F60F68A5-A215-4FA5-971E-EFF2C0D62BE1}" type="presParOf" srcId="{677279BF-1630-4CAB-AA69-D705478B4C85}" destId="{577266E9-EEEA-45BD-A303-AF06DB433E06}" srcOrd="0" destOrd="0" presId="urn:microsoft.com/office/officeart/2005/8/layout/bProcess2"/>
    <dgm:cxn modelId="{0D8FD99A-06BE-4282-8E7B-24DC83E7A050}" type="presParOf" srcId="{677279BF-1630-4CAB-AA69-D705478B4C85}" destId="{D0348767-1B45-4727-9D22-A18017E58BED}" srcOrd="1" destOrd="0" presId="urn:microsoft.com/office/officeart/2005/8/layout/bProcess2"/>
    <dgm:cxn modelId="{AD73B6D4-7E29-46E5-94D7-C1E06F10E418}" type="presParOf" srcId="{677279BF-1630-4CAB-AA69-D705478B4C85}" destId="{3A281CE0-CEEA-42A4-B64F-9F47FDDBD696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236F9-9D3D-4A85-A8BC-FF1E475BBC05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AD1F0-6EC6-4B5E-93D1-DD289F8F53A0}">
      <dgm:prSet phldrT="[Text]"/>
      <dgm:spPr/>
      <dgm:t>
        <a:bodyPr/>
        <a:lstStyle/>
        <a:p>
          <a:r>
            <a:rPr lang="en-US" dirty="0" err="1"/>
            <a:t>Analisis</a:t>
          </a:r>
          <a:r>
            <a:rPr lang="en-US" dirty="0"/>
            <a:t> </a:t>
          </a:r>
          <a:r>
            <a:rPr lang="en-US" dirty="0" err="1"/>
            <a:t>descriptivo</a:t>
          </a:r>
          <a:endParaRPr lang="en-US" dirty="0"/>
        </a:p>
      </dgm:t>
    </dgm:pt>
    <dgm:pt modelId="{EE486CA5-61B5-410E-A4CC-3ABA2D8C764E}" type="parTrans" cxnId="{F6E5505C-A5A4-42B8-BF1D-FA664D5D6398}">
      <dgm:prSet/>
      <dgm:spPr/>
      <dgm:t>
        <a:bodyPr/>
        <a:lstStyle/>
        <a:p>
          <a:endParaRPr lang="en-US"/>
        </a:p>
      </dgm:t>
    </dgm:pt>
    <dgm:pt modelId="{56DD31E6-8DF9-4995-8DF2-900C36E1F107}" type="sibTrans" cxnId="{F6E5505C-A5A4-42B8-BF1D-FA664D5D6398}">
      <dgm:prSet/>
      <dgm:spPr/>
      <dgm:t>
        <a:bodyPr/>
        <a:lstStyle/>
        <a:p>
          <a:endParaRPr lang="en-US"/>
        </a:p>
      </dgm:t>
    </dgm:pt>
    <dgm:pt modelId="{A74C2B3C-5338-42FF-A3B0-F76501620EC0}">
      <dgm:prSet phldrT="[Text]"/>
      <dgm:spPr/>
      <dgm:t>
        <a:bodyPr/>
        <a:lstStyle/>
        <a:p>
          <a:r>
            <a:rPr lang="en-US" dirty="0" err="1"/>
            <a:t>Modelos</a:t>
          </a:r>
          <a:endParaRPr lang="en-US" dirty="0"/>
        </a:p>
      </dgm:t>
    </dgm:pt>
    <dgm:pt modelId="{51EBA63E-4D44-42A8-B13D-1DCDD3CB6395}" type="parTrans" cxnId="{688366D4-980B-4296-BCC7-5C443901E7D7}">
      <dgm:prSet/>
      <dgm:spPr/>
      <dgm:t>
        <a:bodyPr/>
        <a:lstStyle/>
        <a:p>
          <a:endParaRPr lang="en-US"/>
        </a:p>
      </dgm:t>
    </dgm:pt>
    <dgm:pt modelId="{D1CC782D-BAB2-4B53-AEBD-7B50764EC096}" type="sibTrans" cxnId="{688366D4-980B-4296-BCC7-5C443901E7D7}">
      <dgm:prSet/>
      <dgm:spPr/>
      <dgm:t>
        <a:bodyPr/>
        <a:lstStyle/>
        <a:p>
          <a:endParaRPr lang="en-US"/>
        </a:p>
      </dgm:t>
    </dgm:pt>
    <dgm:pt modelId="{3E2819B8-38EA-48AA-BD40-7840D2C0956C}">
      <dgm:prSet phldrT="[Text]"/>
      <dgm:spPr/>
      <dgm:t>
        <a:bodyPr/>
        <a:lstStyle/>
        <a:p>
          <a:r>
            <a:rPr lang="en-US" dirty="0"/>
            <a:t>Nueva </a:t>
          </a:r>
          <a:r>
            <a:rPr lang="en-US" dirty="0" err="1"/>
            <a:t>Predicción</a:t>
          </a:r>
          <a:endParaRPr lang="en-US" dirty="0"/>
        </a:p>
      </dgm:t>
    </dgm:pt>
    <dgm:pt modelId="{F8CE74DA-B826-437E-8108-475F9C924768}" type="parTrans" cxnId="{17D1291E-4F11-4C2E-9692-FCEC3F685A6C}">
      <dgm:prSet/>
      <dgm:spPr/>
      <dgm:t>
        <a:bodyPr/>
        <a:lstStyle/>
        <a:p>
          <a:endParaRPr lang="en-US"/>
        </a:p>
      </dgm:t>
    </dgm:pt>
    <dgm:pt modelId="{61CB1B6E-6800-467C-B4E7-BDAE15FD918A}" type="sibTrans" cxnId="{17D1291E-4F11-4C2E-9692-FCEC3F685A6C}">
      <dgm:prSet/>
      <dgm:spPr/>
      <dgm:t>
        <a:bodyPr/>
        <a:lstStyle/>
        <a:p>
          <a:endParaRPr lang="en-US"/>
        </a:p>
      </dgm:t>
    </dgm:pt>
    <dgm:pt modelId="{7D7D19C9-4F7C-4E55-923B-3A2F6129FB3D}">
      <dgm:prSet phldrT="[Text]"/>
      <dgm:spPr/>
      <dgm:t>
        <a:bodyPr/>
        <a:lstStyle/>
        <a:p>
          <a:r>
            <a:rPr lang="en-US" dirty="0"/>
            <a:t>I</a:t>
          </a:r>
        </a:p>
      </dgm:t>
    </dgm:pt>
    <dgm:pt modelId="{99020CD2-2C21-4377-B847-63E29F0E538E}" type="parTrans" cxnId="{077EB4ED-E0FA-497A-911C-1D8DC5D0BA7C}">
      <dgm:prSet/>
      <dgm:spPr/>
      <dgm:t>
        <a:bodyPr/>
        <a:lstStyle/>
        <a:p>
          <a:endParaRPr lang="en-US"/>
        </a:p>
      </dgm:t>
    </dgm:pt>
    <dgm:pt modelId="{E8A07521-F4A3-41D0-8263-B88B4AA2A779}" type="sibTrans" cxnId="{077EB4ED-E0FA-497A-911C-1D8DC5D0BA7C}">
      <dgm:prSet/>
      <dgm:spPr/>
      <dgm:t>
        <a:bodyPr/>
        <a:lstStyle/>
        <a:p>
          <a:endParaRPr lang="en-US"/>
        </a:p>
      </dgm:t>
    </dgm:pt>
    <dgm:pt modelId="{B180658D-37DA-44EC-A7E0-FDA73EF9D5B7}" type="pres">
      <dgm:prSet presAssocID="{3B0236F9-9D3D-4A85-A8BC-FF1E475BBC05}" presName="Name0" presStyleCnt="0">
        <dgm:presLayoutVars>
          <dgm:chMax val="4"/>
          <dgm:resizeHandles val="exact"/>
        </dgm:presLayoutVars>
      </dgm:prSet>
      <dgm:spPr/>
    </dgm:pt>
    <dgm:pt modelId="{367722EE-355C-4D80-908C-45B8F40BA902}" type="pres">
      <dgm:prSet presAssocID="{3B0236F9-9D3D-4A85-A8BC-FF1E475BBC05}" presName="ellipse" presStyleLbl="trBgShp" presStyleIdx="0" presStyleCnt="1"/>
      <dgm:spPr/>
    </dgm:pt>
    <dgm:pt modelId="{6BF61219-49B7-4708-AFA9-C7D1EFEFB6DA}" type="pres">
      <dgm:prSet presAssocID="{3B0236F9-9D3D-4A85-A8BC-FF1E475BBC05}" presName="arrow1" presStyleLbl="fgShp" presStyleIdx="0" presStyleCnt="1"/>
      <dgm:spPr/>
    </dgm:pt>
    <dgm:pt modelId="{9EAE5A7C-E305-41B5-9F7B-A44C5AF72242}" type="pres">
      <dgm:prSet presAssocID="{3B0236F9-9D3D-4A85-A8BC-FF1E475BBC05}" presName="rectangle" presStyleLbl="revTx" presStyleIdx="0" presStyleCnt="1">
        <dgm:presLayoutVars>
          <dgm:bulletEnabled val="1"/>
        </dgm:presLayoutVars>
      </dgm:prSet>
      <dgm:spPr/>
    </dgm:pt>
    <dgm:pt modelId="{649B9470-F7EF-49BF-8F5A-96B6F6335718}" type="pres">
      <dgm:prSet presAssocID="{A74C2B3C-5338-42FF-A3B0-F76501620EC0}" presName="item1" presStyleLbl="node1" presStyleIdx="0" presStyleCnt="3">
        <dgm:presLayoutVars>
          <dgm:bulletEnabled val="1"/>
        </dgm:presLayoutVars>
      </dgm:prSet>
      <dgm:spPr/>
    </dgm:pt>
    <dgm:pt modelId="{7B40B2A9-6353-486D-AADC-F5FC32ECB1DF}" type="pres">
      <dgm:prSet presAssocID="{3E2819B8-38EA-48AA-BD40-7840D2C0956C}" presName="item2" presStyleLbl="node1" presStyleIdx="1" presStyleCnt="3">
        <dgm:presLayoutVars>
          <dgm:bulletEnabled val="1"/>
        </dgm:presLayoutVars>
      </dgm:prSet>
      <dgm:spPr/>
    </dgm:pt>
    <dgm:pt modelId="{7EBF2706-35AA-4E54-9FBF-13F6610B026E}" type="pres">
      <dgm:prSet presAssocID="{7D7D19C9-4F7C-4E55-923B-3A2F6129FB3D}" presName="item3" presStyleLbl="node1" presStyleIdx="2" presStyleCnt="3">
        <dgm:presLayoutVars>
          <dgm:bulletEnabled val="1"/>
        </dgm:presLayoutVars>
      </dgm:prSet>
      <dgm:spPr/>
    </dgm:pt>
    <dgm:pt modelId="{80994DB2-A488-40AB-B48B-C30F75074A55}" type="pres">
      <dgm:prSet presAssocID="{3B0236F9-9D3D-4A85-A8BC-FF1E475BBC05}" presName="funnel" presStyleLbl="trAlignAcc1" presStyleIdx="0" presStyleCnt="1"/>
      <dgm:spPr/>
    </dgm:pt>
  </dgm:ptLst>
  <dgm:cxnLst>
    <dgm:cxn modelId="{056E1208-328F-4C43-A47D-FD29FFEA22A5}" type="presOf" srcId="{3B0236F9-9D3D-4A85-A8BC-FF1E475BBC05}" destId="{B180658D-37DA-44EC-A7E0-FDA73EF9D5B7}" srcOrd="0" destOrd="0" presId="urn:microsoft.com/office/officeart/2005/8/layout/funnel1"/>
    <dgm:cxn modelId="{3F022B09-7377-4D49-A131-1206C52A8AA0}" type="presOf" srcId="{A74C2B3C-5338-42FF-A3B0-F76501620EC0}" destId="{7B40B2A9-6353-486D-AADC-F5FC32ECB1DF}" srcOrd="0" destOrd="0" presId="urn:microsoft.com/office/officeart/2005/8/layout/funnel1"/>
    <dgm:cxn modelId="{17D1291E-4F11-4C2E-9692-FCEC3F685A6C}" srcId="{3B0236F9-9D3D-4A85-A8BC-FF1E475BBC05}" destId="{3E2819B8-38EA-48AA-BD40-7840D2C0956C}" srcOrd="2" destOrd="0" parTransId="{F8CE74DA-B826-437E-8108-475F9C924768}" sibTransId="{61CB1B6E-6800-467C-B4E7-BDAE15FD918A}"/>
    <dgm:cxn modelId="{02DF7220-B78A-4F87-9340-57D33F35206A}" type="presOf" srcId="{611AD1F0-6EC6-4B5E-93D1-DD289F8F53A0}" destId="{7EBF2706-35AA-4E54-9FBF-13F6610B026E}" srcOrd="0" destOrd="0" presId="urn:microsoft.com/office/officeart/2005/8/layout/funnel1"/>
    <dgm:cxn modelId="{33E34B26-B476-4A04-8F93-BF4D5B6D015D}" type="presOf" srcId="{3E2819B8-38EA-48AA-BD40-7840D2C0956C}" destId="{649B9470-F7EF-49BF-8F5A-96B6F6335718}" srcOrd="0" destOrd="0" presId="urn:microsoft.com/office/officeart/2005/8/layout/funnel1"/>
    <dgm:cxn modelId="{C6F1DE31-2546-436B-9FC0-648D507F87B6}" type="presOf" srcId="{7D7D19C9-4F7C-4E55-923B-3A2F6129FB3D}" destId="{9EAE5A7C-E305-41B5-9F7B-A44C5AF72242}" srcOrd="0" destOrd="0" presId="urn:microsoft.com/office/officeart/2005/8/layout/funnel1"/>
    <dgm:cxn modelId="{F6E5505C-A5A4-42B8-BF1D-FA664D5D6398}" srcId="{3B0236F9-9D3D-4A85-A8BC-FF1E475BBC05}" destId="{611AD1F0-6EC6-4B5E-93D1-DD289F8F53A0}" srcOrd="0" destOrd="0" parTransId="{EE486CA5-61B5-410E-A4CC-3ABA2D8C764E}" sibTransId="{56DD31E6-8DF9-4995-8DF2-900C36E1F107}"/>
    <dgm:cxn modelId="{688366D4-980B-4296-BCC7-5C443901E7D7}" srcId="{3B0236F9-9D3D-4A85-A8BC-FF1E475BBC05}" destId="{A74C2B3C-5338-42FF-A3B0-F76501620EC0}" srcOrd="1" destOrd="0" parTransId="{51EBA63E-4D44-42A8-B13D-1DCDD3CB6395}" sibTransId="{D1CC782D-BAB2-4B53-AEBD-7B50764EC096}"/>
    <dgm:cxn modelId="{077EB4ED-E0FA-497A-911C-1D8DC5D0BA7C}" srcId="{3B0236F9-9D3D-4A85-A8BC-FF1E475BBC05}" destId="{7D7D19C9-4F7C-4E55-923B-3A2F6129FB3D}" srcOrd="3" destOrd="0" parTransId="{99020CD2-2C21-4377-B847-63E29F0E538E}" sibTransId="{E8A07521-F4A3-41D0-8263-B88B4AA2A779}"/>
    <dgm:cxn modelId="{A3098CE5-1F0D-4573-B441-6D60D90CFA04}" type="presParOf" srcId="{B180658D-37DA-44EC-A7E0-FDA73EF9D5B7}" destId="{367722EE-355C-4D80-908C-45B8F40BA902}" srcOrd="0" destOrd="0" presId="urn:microsoft.com/office/officeart/2005/8/layout/funnel1"/>
    <dgm:cxn modelId="{232AB0EE-CAA6-4550-AAEC-3EE2880B942F}" type="presParOf" srcId="{B180658D-37DA-44EC-A7E0-FDA73EF9D5B7}" destId="{6BF61219-49B7-4708-AFA9-C7D1EFEFB6DA}" srcOrd="1" destOrd="0" presId="urn:microsoft.com/office/officeart/2005/8/layout/funnel1"/>
    <dgm:cxn modelId="{A3B12395-EE61-4DBC-9CB7-825912EEE641}" type="presParOf" srcId="{B180658D-37DA-44EC-A7E0-FDA73EF9D5B7}" destId="{9EAE5A7C-E305-41B5-9F7B-A44C5AF72242}" srcOrd="2" destOrd="0" presId="urn:microsoft.com/office/officeart/2005/8/layout/funnel1"/>
    <dgm:cxn modelId="{74CAB625-1C90-4537-9C33-3E3EAF765066}" type="presParOf" srcId="{B180658D-37DA-44EC-A7E0-FDA73EF9D5B7}" destId="{649B9470-F7EF-49BF-8F5A-96B6F6335718}" srcOrd="3" destOrd="0" presId="urn:microsoft.com/office/officeart/2005/8/layout/funnel1"/>
    <dgm:cxn modelId="{B9997CA7-6A06-45EF-AC5E-74BD2CA45296}" type="presParOf" srcId="{B180658D-37DA-44EC-A7E0-FDA73EF9D5B7}" destId="{7B40B2A9-6353-486D-AADC-F5FC32ECB1DF}" srcOrd="4" destOrd="0" presId="urn:microsoft.com/office/officeart/2005/8/layout/funnel1"/>
    <dgm:cxn modelId="{4E9B7322-3987-46FB-8AA6-5FBEABA8CE74}" type="presParOf" srcId="{B180658D-37DA-44EC-A7E0-FDA73EF9D5B7}" destId="{7EBF2706-35AA-4E54-9FBF-13F6610B026E}" srcOrd="5" destOrd="0" presId="urn:microsoft.com/office/officeart/2005/8/layout/funnel1"/>
    <dgm:cxn modelId="{4C220501-DB33-4B0B-931C-33E7362D35FD}" type="presParOf" srcId="{B180658D-37DA-44EC-A7E0-FDA73EF9D5B7}" destId="{80994DB2-A488-40AB-B48B-C30F75074A5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0E7B3-8660-48FF-8BAE-A916DE288302}">
      <dsp:nvSpPr>
        <dsp:cNvPr id="0" name=""/>
        <dsp:cNvSpPr/>
      </dsp:nvSpPr>
      <dsp:spPr>
        <a:xfrm>
          <a:off x="9059597" y="669680"/>
          <a:ext cx="1774004" cy="1774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5DD1-7502-43EE-8A50-CD0613F51185}">
      <dsp:nvSpPr>
        <dsp:cNvPr id="0" name=""/>
        <dsp:cNvSpPr/>
      </dsp:nvSpPr>
      <dsp:spPr>
        <a:xfrm>
          <a:off x="9118133" y="728833"/>
          <a:ext cx="1655989" cy="16559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kern="1200" dirty="0"/>
            <a:t>Dataset </a:t>
          </a:r>
          <a:r>
            <a:rPr lang="en-US" sz="1100" b="1" i="0" u="none" kern="1200" dirty="0" err="1"/>
            <a:t>desbalanceado</a:t>
          </a:r>
          <a:r>
            <a:rPr lang="en-US" sz="1100" b="1" i="0" u="none" kern="1200" dirty="0"/>
            <a:t>:</a:t>
          </a:r>
          <a:endParaRPr lang="en-US" sz="1100" kern="1200" dirty="0"/>
        </a:p>
      </dsp:txBody>
      <dsp:txXfrm>
        <a:off x="9355107" y="965447"/>
        <a:ext cx="1182984" cy="1182759"/>
      </dsp:txXfrm>
    </dsp:sp>
    <dsp:sp modelId="{5F654D70-F142-4BF9-BF80-F2B21D8D2D98}">
      <dsp:nvSpPr>
        <dsp:cNvPr id="0" name=""/>
        <dsp:cNvSpPr/>
      </dsp:nvSpPr>
      <dsp:spPr>
        <a:xfrm rot="2700000">
          <a:off x="7225271" y="669772"/>
          <a:ext cx="1773799" cy="1773799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925F7-17F4-4CDD-BDE5-C888E2402246}">
      <dsp:nvSpPr>
        <dsp:cNvPr id="0" name=""/>
        <dsp:cNvSpPr/>
      </dsp:nvSpPr>
      <dsp:spPr>
        <a:xfrm>
          <a:off x="7285593" y="728833"/>
          <a:ext cx="1655989" cy="16559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24.4% </a:t>
          </a:r>
          <a:r>
            <a:rPr lang="en-US" sz="1100" kern="1200" dirty="0"/>
            <a:t>del dataset con </a:t>
          </a:r>
          <a:r>
            <a:rPr lang="en-US" sz="1100" kern="1200" dirty="0" err="1"/>
            <a:t>valores</a:t>
          </a:r>
          <a:r>
            <a:rPr lang="en-US" sz="1100" kern="1200" dirty="0"/>
            <a:t> </a:t>
          </a:r>
          <a:r>
            <a:rPr lang="en-US" sz="1100" kern="1200" dirty="0" err="1"/>
            <a:t>faltantes</a:t>
          </a:r>
          <a:r>
            <a:rPr lang="en-US" sz="1100" kern="1200" dirty="0"/>
            <a:t> </a:t>
          </a:r>
        </a:p>
      </dsp:txBody>
      <dsp:txXfrm>
        <a:off x="7521623" y="965447"/>
        <a:ext cx="1182984" cy="1182759"/>
      </dsp:txXfrm>
    </dsp:sp>
    <dsp:sp modelId="{0D24E9E4-D6F6-453F-8147-E9F920865A9D}">
      <dsp:nvSpPr>
        <dsp:cNvPr id="0" name=""/>
        <dsp:cNvSpPr/>
      </dsp:nvSpPr>
      <dsp:spPr>
        <a:xfrm rot="2700000">
          <a:off x="5392732" y="669772"/>
          <a:ext cx="1773799" cy="1773799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41956-CC0A-4567-96AE-F823CE7260C0}">
      <dsp:nvSpPr>
        <dsp:cNvPr id="0" name=""/>
        <dsp:cNvSpPr/>
      </dsp:nvSpPr>
      <dsp:spPr>
        <a:xfrm>
          <a:off x="5452109" y="728833"/>
          <a:ext cx="1655989" cy="16559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kern="1200" dirty="0"/>
            <a:t>Target: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Variable </a:t>
          </a:r>
          <a:r>
            <a:rPr lang="en-US" sz="1100" b="0" i="0" u="none" kern="1200" dirty="0" err="1"/>
            <a:t>binaria</a:t>
          </a:r>
          <a:r>
            <a:rPr lang="en-US" sz="1100" b="0" i="0" u="none" kern="1200" dirty="0"/>
            <a:t> que </a:t>
          </a:r>
          <a:r>
            <a:rPr lang="en-US" sz="1100" b="0" i="0" u="none" kern="1200" dirty="0" err="1"/>
            <a:t>clasifica</a:t>
          </a:r>
          <a:r>
            <a:rPr lang="en-US" sz="1100" b="0" i="0" u="none" kern="1200" dirty="0"/>
            <a:t> 1 a personas </a:t>
          </a:r>
          <a:r>
            <a:rPr lang="en-US" sz="1100" b="0" i="0" u="none" kern="1200" dirty="0" err="1"/>
            <a:t>morosas</a:t>
          </a:r>
          <a:endParaRPr lang="en-US" sz="1100" kern="1200" dirty="0"/>
        </a:p>
      </dsp:txBody>
      <dsp:txXfrm>
        <a:off x="5688139" y="965447"/>
        <a:ext cx="1182984" cy="1182759"/>
      </dsp:txXfrm>
    </dsp:sp>
    <dsp:sp modelId="{4AC2CEE4-C82B-4703-B8BE-096FB4F33403}">
      <dsp:nvSpPr>
        <dsp:cNvPr id="0" name=""/>
        <dsp:cNvSpPr/>
      </dsp:nvSpPr>
      <dsp:spPr>
        <a:xfrm rot="2700000">
          <a:off x="3559247" y="669772"/>
          <a:ext cx="1773799" cy="1773799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C7471-A533-4BD4-91BD-2D972BBEA3BF}">
      <dsp:nvSpPr>
        <dsp:cNvPr id="0" name=""/>
        <dsp:cNvSpPr/>
      </dsp:nvSpPr>
      <dsp:spPr>
        <a:xfrm>
          <a:off x="3618625" y="728833"/>
          <a:ext cx="1655989" cy="16559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kern="1200" dirty="0"/>
            <a:t>122 variables: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106 variables </a:t>
          </a:r>
          <a:r>
            <a:rPr lang="en-US" sz="1100" b="0" i="0" u="none" kern="1200" dirty="0" err="1"/>
            <a:t>númericas</a:t>
          </a:r>
          <a:endParaRPr lang="en-US" sz="1100" b="0" i="0" u="none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16 variables </a:t>
          </a:r>
          <a:r>
            <a:rPr lang="en-US" sz="1100" b="0" i="0" u="none" kern="1200" dirty="0" err="1"/>
            <a:t>categoricas</a:t>
          </a:r>
          <a:endParaRPr lang="en-US" sz="1100" kern="1200" dirty="0"/>
        </a:p>
      </dsp:txBody>
      <dsp:txXfrm>
        <a:off x="3855599" y="965447"/>
        <a:ext cx="1182984" cy="1182759"/>
      </dsp:txXfrm>
    </dsp:sp>
    <dsp:sp modelId="{1C803A17-C744-4288-9918-71880152CDA3}">
      <dsp:nvSpPr>
        <dsp:cNvPr id="0" name=""/>
        <dsp:cNvSpPr/>
      </dsp:nvSpPr>
      <dsp:spPr>
        <a:xfrm rot="2700000">
          <a:off x="1725763" y="669772"/>
          <a:ext cx="1773799" cy="1773799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ABBBE-5F39-48B7-BB3F-C662F2DF3B52}">
      <dsp:nvSpPr>
        <dsp:cNvPr id="0" name=""/>
        <dsp:cNvSpPr/>
      </dsp:nvSpPr>
      <dsp:spPr>
        <a:xfrm>
          <a:off x="1785140" y="728833"/>
          <a:ext cx="1655989" cy="16559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kern="1200" dirty="0"/>
            <a:t>1 Dataset </a:t>
          </a:r>
          <a:r>
            <a:rPr lang="en-US" sz="1100" b="0" i="0" u="none" kern="1200" dirty="0" err="1"/>
            <a:t>en</a:t>
          </a:r>
          <a:r>
            <a:rPr lang="en-US" sz="1100" b="0" i="0" u="none" kern="1200" dirty="0"/>
            <a:t> </a:t>
          </a:r>
          <a:r>
            <a:rPr lang="en-US" sz="1100" b="0" i="0" u="none" kern="1200" dirty="0" err="1"/>
            <a:t>formato</a:t>
          </a:r>
          <a:r>
            <a:rPr lang="en-US" sz="1100" b="0" i="0" u="none" kern="1200" dirty="0"/>
            <a:t> CSV.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i="0" u="none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u="none" kern="1200" dirty="0"/>
            <a:t>307.511</a:t>
          </a:r>
          <a:r>
            <a:rPr lang="en-US" sz="1100" b="0" i="0" u="none" kern="1200" dirty="0"/>
            <a:t> </a:t>
          </a:r>
          <a:r>
            <a:rPr lang="en-US" sz="1100" b="0" i="0" u="none" kern="1200" dirty="0" err="1"/>
            <a:t>Registros</a:t>
          </a:r>
          <a:r>
            <a:rPr lang="en-US" sz="1100" b="0" i="0" u="none" kern="1200" dirty="0"/>
            <a:t>.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022115" y="965447"/>
        <a:ext cx="1182984" cy="1182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39C1B-4CA8-42D8-B689-E95B7412F008}">
      <dsp:nvSpPr>
        <dsp:cNvPr id="0" name=""/>
        <dsp:cNvSpPr/>
      </dsp:nvSpPr>
      <dsp:spPr>
        <a:xfrm>
          <a:off x="2920" y="556488"/>
          <a:ext cx="905426" cy="594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Descripción</a:t>
          </a:r>
          <a:endParaRPr lang="en-US" sz="1100" kern="1200" dirty="0"/>
        </a:p>
      </dsp:txBody>
      <dsp:txXfrm>
        <a:off x="20323" y="573891"/>
        <a:ext cx="870620" cy="559380"/>
      </dsp:txXfrm>
    </dsp:sp>
    <dsp:sp modelId="{12BE739D-C25D-4B2D-AC3E-7CEC83A4075D}">
      <dsp:nvSpPr>
        <dsp:cNvPr id="0" name=""/>
        <dsp:cNvSpPr/>
      </dsp:nvSpPr>
      <dsp:spPr>
        <a:xfrm>
          <a:off x="998889" y="741308"/>
          <a:ext cx="191950" cy="2245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98889" y="786217"/>
        <a:ext cx="134365" cy="134727"/>
      </dsp:txXfrm>
    </dsp:sp>
    <dsp:sp modelId="{F33399C1-64FC-4F29-A7CD-0A2B565C996E}">
      <dsp:nvSpPr>
        <dsp:cNvPr id="0" name=""/>
        <dsp:cNvSpPr/>
      </dsp:nvSpPr>
      <dsp:spPr>
        <a:xfrm>
          <a:off x="1270517" y="556488"/>
          <a:ext cx="905426" cy="594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Tipo de variable</a:t>
          </a:r>
        </a:p>
      </dsp:txBody>
      <dsp:txXfrm>
        <a:off x="1287920" y="573891"/>
        <a:ext cx="870620" cy="559380"/>
      </dsp:txXfrm>
    </dsp:sp>
    <dsp:sp modelId="{7BD1AEE5-82C0-4A73-AF9E-6097623F30A7}">
      <dsp:nvSpPr>
        <dsp:cNvPr id="0" name=""/>
        <dsp:cNvSpPr/>
      </dsp:nvSpPr>
      <dsp:spPr>
        <a:xfrm>
          <a:off x="2266487" y="741308"/>
          <a:ext cx="191950" cy="2245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266487" y="786217"/>
        <a:ext cx="134365" cy="134727"/>
      </dsp:txXfrm>
    </dsp:sp>
    <dsp:sp modelId="{F7D41450-8C8A-4786-AEC4-B6E991CC396E}">
      <dsp:nvSpPr>
        <dsp:cNvPr id="0" name=""/>
        <dsp:cNvSpPr/>
      </dsp:nvSpPr>
      <dsp:spPr>
        <a:xfrm>
          <a:off x="2538115" y="556488"/>
          <a:ext cx="905426" cy="594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% Variables </a:t>
          </a:r>
          <a:r>
            <a:rPr lang="en-US" sz="1100" kern="1200" dirty="0" err="1"/>
            <a:t>Nulos</a:t>
          </a:r>
          <a:endParaRPr lang="en-US" sz="1100" kern="1200" dirty="0"/>
        </a:p>
      </dsp:txBody>
      <dsp:txXfrm>
        <a:off x="2555518" y="573891"/>
        <a:ext cx="870620" cy="559380"/>
      </dsp:txXfrm>
    </dsp:sp>
    <dsp:sp modelId="{BDFD90DF-713C-4E85-A5F4-B78430B906BF}">
      <dsp:nvSpPr>
        <dsp:cNvPr id="0" name=""/>
        <dsp:cNvSpPr/>
      </dsp:nvSpPr>
      <dsp:spPr>
        <a:xfrm>
          <a:off x="3534084" y="741308"/>
          <a:ext cx="191950" cy="2245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34084" y="786217"/>
        <a:ext cx="134365" cy="134727"/>
      </dsp:txXfrm>
    </dsp:sp>
    <dsp:sp modelId="{982DA5D9-C9CA-4D19-B692-A8CF8AD93AF9}">
      <dsp:nvSpPr>
        <dsp:cNvPr id="0" name=""/>
        <dsp:cNvSpPr/>
      </dsp:nvSpPr>
      <dsp:spPr>
        <a:xfrm>
          <a:off x="3805712" y="556488"/>
          <a:ext cx="905426" cy="594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Cantidad</a:t>
          </a:r>
          <a:r>
            <a:rPr lang="en-US" sz="1100" kern="1200" dirty="0"/>
            <a:t> de </a:t>
          </a:r>
          <a:r>
            <a:rPr lang="en-US" sz="1100" kern="1200" dirty="0" err="1"/>
            <a:t>Valores</a:t>
          </a:r>
          <a:r>
            <a:rPr lang="en-US" sz="1100" kern="1200" dirty="0"/>
            <a:t> </a:t>
          </a:r>
          <a:r>
            <a:rPr lang="en-US" sz="1100" kern="1200" dirty="0" err="1"/>
            <a:t>únicos</a:t>
          </a:r>
          <a:endParaRPr lang="en-US" sz="1100" kern="1200" dirty="0"/>
        </a:p>
      </dsp:txBody>
      <dsp:txXfrm>
        <a:off x="3823115" y="573891"/>
        <a:ext cx="870620" cy="559380"/>
      </dsp:txXfrm>
    </dsp:sp>
    <dsp:sp modelId="{A7BFE893-2D06-4D85-976C-6EC32168C109}">
      <dsp:nvSpPr>
        <dsp:cNvPr id="0" name=""/>
        <dsp:cNvSpPr/>
      </dsp:nvSpPr>
      <dsp:spPr>
        <a:xfrm>
          <a:off x="4801681" y="741308"/>
          <a:ext cx="191950" cy="2245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801681" y="786217"/>
        <a:ext cx="134365" cy="134727"/>
      </dsp:txXfrm>
    </dsp:sp>
    <dsp:sp modelId="{4AEBE5A4-7EE2-4806-9A5F-39EB9326605B}">
      <dsp:nvSpPr>
        <dsp:cNvPr id="0" name=""/>
        <dsp:cNvSpPr/>
      </dsp:nvSpPr>
      <dsp:spPr>
        <a:xfrm>
          <a:off x="5073309" y="556488"/>
          <a:ext cx="905426" cy="594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Opciones</a:t>
          </a:r>
          <a:r>
            <a:rPr lang="en-US" sz="1100" kern="1200" dirty="0"/>
            <a:t> de la variable</a:t>
          </a:r>
        </a:p>
      </dsp:txBody>
      <dsp:txXfrm>
        <a:off x="5090712" y="573891"/>
        <a:ext cx="870620" cy="559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266E9-EEEA-45BD-A303-AF06DB433E06}">
      <dsp:nvSpPr>
        <dsp:cNvPr id="0" name=""/>
        <dsp:cNvSpPr/>
      </dsp:nvSpPr>
      <dsp:spPr>
        <a:xfrm>
          <a:off x="593412" y="640"/>
          <a:ext cx="2142788" cy="2142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 </a:t>
          </a:r>
        </a:p>
      </dsp:txBody>
      <dsp:txXfrm>
        <a:off x="907216" y="314444"/>
        <a:ext cx="1515180" cy="1515180"/>
      </dsp:txXfrm>
    </dsp:sp>
    <dsp:sp modelId="{D0348767-1B45-4727-9D22-A18017E58BED}">
      <dsp:nvSpPr>
        <dsp:cNvPr id="0" name=""/>
        <dsp:cNvSpPr/>
      </dsp:nvSpPr>
      <dsp:spPr>
        <a:xfrm rot="10800000">
          <a:off x="1289818" y="2330923"/>
          <a:ext cx="749976" cy="39748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81CE0-CEEA-42A4-B64F-9F47FDDBD696}">
      <dsp:nvSpPr>
        <dsp:cNvPr id="0" name=""/>
        <dsp:cNvSpPr/>
      </dsp:nvSpPr>
      <dsp:spPr>
        <a:xfrm>
          <a:off x="593412" y="2893405"/>
          <a:ext cx="2142788" cy="2142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 </a:t>
          </a:r>
        </a:p>
      </dsp:txBody>
      <dsp:txXfrm>
        <a:off x="907216" y="3207209"/>
        <a:ext cx="1515180" cy="1515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722EE-355C-4D80-908C-45B8F40BA902}">
      <dsp:nvSpPr>
        <dsp:cNvPr id="0" name=""/>
        <dsp:cNvSpPr/>
      </dsp:nvSpPr>
      <dsp:spPr>
        <a:xfrm>
          <a:off x="1772178" y="154535"/>
          <a:ext cx="3066929" cy="106510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61219-49B7-4708-AFA9-C7D1EFEFB6DA}">
      <dsp:nvSpPr>
        <dsp:cNvPr id="0" name=""/>
        <dsp:cNvSpPr/>
      </dsp:nvSpPr>
      <dsp:spPr>
        <a:xfrm>
          <a:off x="3013214" y="2762613"/>
          <a:ext cx="594366" cy="38039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E5A7C-E305-41B5-9F7B-A44C5AF72242}">
      <dsp:nvSpPr>
        <dsp:cNvPr id="0" name=""/>
        <dsp:cNvSpPr/>
      </dsp:nvSpPr>
      <dsp:spPr>
        <a:xfrm>
          <a:off x="1883918" y="3066929"/>
          <a:ext cx="2852957" cy="71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</a:t>
          </a:r>
        </a:p>
      </dsp:txBody>
      <dsp:txXfrm>
        <a:off x="1883918" y="3066929"/>
        <a:ext cx="2852957" cy="713239"/>
      </dsp:txXfrm>
    </dsp:sp>
    <dsp:sp modelId="{649B9470-F7EF-49BF-8F5A-96B6F6335718}">
      <dsp:nvSpPr>
        <dsp:cNvPr id="0" name=""/>
        <dsp:cNvSpPr/>
      </dsp:nvSpPr>
      <dsp:spPr>
        <a:xfrm>
          <a:off x="2887208" y="1301899"/>
          <a:ext cx="1069858" cy="1069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Nueva </a:t>
          </a:r>
          <a:r>
            <a:rPr lang="en-US" sz="1100" kern="1200" dirty="0" err="1"/>
            <a:t>Predicción</a:t>
          </a:r>
          <a:endParaRPr lang="en-US" sz="1100" kern="1200" dirty="0"/>
        </a:p>
      </dsp:txBody>
      <dsp:txXfrm>
        <a:off x="3043885" y="1458576"/>
        <a:ext cx="756504" cy="756504"/>
      </dsp:txXfrm>
    </dsp:sp>
    <dsp:sp modelId="{7B40B2A9-6353-486D-AADC-F5FC32ECB1DF}">
      <dsp:nvSpPr>
        <dsp:cNvPr id="0" name=""/>
        <dsp:cNvSpPr/>
      </dsp:nvSpPr>
      <dsp:spPr>
        <a:xfrm>
          <a:off x="2121665" y="499267"/>
          <a:ext cx="1069858" cy="1069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Modelos</a:t>
          </a:r>
          <a:endParaRPr lang="en-US" sz="1100" kern="1200" dirty="0"/>
        </a:p>
      </dsp:txBody>
      <dsp:txXfrm>
        <a:off x="2278342" y="655944"/>
        <a:ext cx="756504" cy="756504"/>
      </dsp:txXfrm>
    </dsp:sp>
    <dsp:sp modelId="{7EBF2706-35AA-4E54-9FBF-13F6610B026E}">
      <dsp:nvSpPr>
        <dsp:cNvPr id="0" name=""/>
        <dsp:cNvSpPr/>
      </dsp:nvSpPr>
      <dsp:spPr>
        <a:xfrm>
          <a:off x="3215298" y="240599"/>
          <a:ext cx="1069858" cy="1069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Analisis</a:t>
          </a:r>
          <a:r>
            <a:rPr lang="en-US" sz="1100" kern="1200" dirty="0"/>
            <a:t> </a:t>
          </a:r>
          <a:r>
            <a:rPr lang="en-US" sz="1100" kern="1200" dirty="0" err="1"/>
            <a:t>descriptivo</a:t>
          </a:r>
          <a:endParaRPr lang="en-US" sz="1100" kern="1200" dirty="0"/>
        </a:p>
      </dsp:txBody>
      <dsp:txXfrm>
        <a:off x="3371975" y="397276"/>
        <a:ext cx="756504" cy="756504"/>
      </dsp:txXfrm>
    </dsp:sp>
    <dsp:sp modelId="{80994DB2-A488-40AB-B48B-C30F75074A55}">
      <dsp:nvSpPr>
        <dsp:cNvPr id="0" name=""/>
        <dsp:cNvSpPr/>
      </dsp:nvSpPr>
      <dsp:spPr>
        <a:xfrm>
          <a:off x="1646172" y="23774"/>
          <a:ext cx="3328450" cy="266276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63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7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02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8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3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3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51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59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7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8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2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5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5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99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9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52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20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4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7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5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3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5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6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9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shra5001/credit-c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.jpeg"/><Relationship Id="rId3" Type="http://schemas.openxmlformats.org/officeDocument/2006/relationships/image" Target="../media/image30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8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79.png"/><Relationship Id="rId4" Type="http://schemas.openxmlformats.org/officeDocument/2006/relationships/diagramData" Target="../diagrams/data4.xml"/><Relationship Id="rId9" Type="http://schemas.openxmlformats.org/officeDocument/2006/relationships/hyperlink" Target="http://db7d-34-74-239-20.ngrok.io/" TargetMode="External"/><Relationship Id="rId1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3600" dirty="0"/>
              <a:t>IDENTIFICACIÓN DE MOROSOS</a:t>
            </a:r>
            <a:br>
              <a:rPr lang="es-ES" sz="3600" dirty="0"/>
            </a:br>
            <a:r>
              <a:rPr lang="es-ES" sz="3600" dirty="0"/>
              <a:t>Proyecto Integrador Semestre 1</a:t>
            </a:r>
            <a:br>
              <a:rPr lang="es-ES" sz="3600" dirty="0"/>
            </a:br>
            <a:r>
              <a:rPr lang="es-ES" sz="3600" dirty="0"/>
              <a:t>Maestría en Ciencia de Datos y Analítica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Santiago Bedoya</a:t>
            </a:r>
          </a:p>
          <a:p>
            <a:r>
              <a:rPr lang="en-US" dirty="0">
                <a:solidFill>
                  <a:srgbClr val="FFFFFF"/>
                </a:solidFill>
              </a:rPr>
              <a:t>Juliana Peralta</a:t>
            </a:r>
          </a:p>
          <a:p>
            <a:r>
              <a:rPr lang="en-US" dirty="0">
                <a:solidFill>
                  <a:srgbClr val="FFFFFF"/>
                </a:solidFill>
              </a:rPr>
              <a:t>2022</a:t>
            </a:r>
            <a:endParaRPr lang="en-US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BB91286-E7F3-BBFA-2175-F48818508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60" y="1272007"/>
            <a:ext cx="2082780" cy="8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BB558F-3CCB-2EB7-5415-95067B25CF5B}"/>
              </a:ext>
            </a:extLst>
          </p:cNvPr>
          <p:cNvSpPr txBox="1">
            <a:spLocks/>
          </p:cNvSpPr>
          <p:nvPr/>
        </p:nvSpPr>
        <p:spPr>
          <a:xfrm>
            <a:off x="284239" y="1467193"/>
            <a:ext cx="4831669" cy="1187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Vehiculos</a:t>
            </a:r>
            <a:r>
              <a:rPr lang="en-US" sz="2000" b="1" dirty="0"/>
              <a:t>: </a:t>
            </a:r>
            <a:r>
              <a:rPr lang="en-US" sz="2000" dirty="0" err="1"/>
              <a:t>Edad</a:t>
            </a:r>
            <a:r>
              <a:rPr lang="en-US" sz="2000" dirty="0"/>
              <a:t> del </a:t>
            </a:r>
            <a:r>
              <a:rPr lang="en-US" sz="2000" dirty="0" err="1"/>
              <a:t>vehiculo</a:t>
            </a:r>
            <a:r>
              <a:rPr lang="en-US" sz="2000" dirty="0"/>
              <a:t> 66% </a:t>
            </a:r>
            <a:r>
              <a:rPr lang="en-US" sz="2000" dirty="0" err="1"/>
              <a:t>faltantes</a:t>
            </a:r>
            <a:r>
              <a:rPr lang="en-US" sz="2000" dirty="0"/>
              <a:t> (202.929).</a:t>
            </a:r>
          </a:p>
          <a:p>
            <a:pPr marL="0" indent="0">
              <a:buNone/>
            </a:pPr>
            <a:r>
              <a:rPr lang="es-ES" sz="2000" dirty="0"/>
              <a:t>	Valores faltantes en la edad del 	carro respecto a la tenencia de uno: 5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C896D-1EAE-90D0-A2CF-63F80C7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6" y="2607516"/>
            <a:ext cx="2624433" cy="162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DEC95-A656-D258-4B1B-C45DB308B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87" y="4253580"/>
            <a:ext cx="3066389" cy="1965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DA72A-4F55-ABB4-CCBD-A9CA237B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87" y="6268604"/>
            <a:ext cx="3609975" cy="28575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1626ABF-04A0-342B-84E9-17883A2C4241}"/>
              </a:ext>
            </a:extLst>
          </p:cNvPr>
          <p:cNvSpPr txBox="1">
            <a:spLocks/>
          </p:cNvSpPr>
          <p:nvPr/>
        </p:nvSpPr>
        <p:spPr>
          <a:xfrm>
            <a:off x="6154875" y="1369511"/>
            <a:ext cx="4831669" cy="1187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Variables </a:t>
            </a:r>
            <a:r>
              <a:rPr lang="en-US" sz="1700" dirty="0" err="1"/>
              <a:t>Agrupadas</a:t>
            </a:r>
            <a:r>
              <a:rPr lang="en-US" sz="1700" dirty="0"/>
              <a:t> </a:t>
            </a:r>
            <a:r>
              <a:rPr lang="en-US" sz="1700" b="0" dirty="0" err="1"/>
              <a:t>Cantidad</a:t>
            </a:r>
            <a:r>
              <a:rPr lang="en-US" sz="1700" b="0" dirty="0"/>
              <a:t> de </a:t>
            </a:r>
            <a:r>
              <a:rPr lang="en-US" sz="1700" b="0" dirty="0" err="1"/>
              <a:t>atributos</a:t>
            </a:r>
            <a:r>
              <a:rPr lang="en-US" sz="1700" b="0" dirty="0"/>
              <a:t> </a:t>
            </a:r>
            <a:r>
              <a:rPr lang="en-US" sz="1700" b="0" dirty="0" err="1"/>
              <a:t>agrupados</a:t>
            </a:r>
            <a:r>
              <a:rPr lang="en-US" sz="1700" b="0" dirty="0"/>
              <a:t>: 47 con al </a:t>
            </a:r>
            <a:r>
              <a:rPr lang="en-US" sz="1700" b="0" dirty="0" err="1"/>
              <a:t>menos</a:t>
            </a:r>
            <a:r>
              <a:rPr lang="en-US" sz="1700" b="0" dirty="0"/>
              <a:t> 50% de </a:t>
            </a:r>
            <a:r>
              <a:rPr lang="en-US" sz="1700" b="0" dirty="0" err="1"/>
              <a:t>valores</a:t>
            </a:r>
            <a:r>
              <a:rPr lang="en-US" sz="1700" b="0" dirty="0"/>
              <a:t> </a:t>
            </a:r>
            <a:r>
              <a:rPr lang="en-US" sz="1700" b="0" dirty="0" err="1"/>
              <a:t>faltantes</a:t>
            </a:r>
            <a:endParaRPr lang="en-US" sz="1700" b="0" dirty="0"/>
          </a:p>
          <a:p>
            <a:r>
              <a:rPr lang="en-US" sz="1700" b="0" dirty="0"/>
              <a:t>AVG, Mode, Median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6745F8-EEE5-B1A9-FE25-24BBDBC2E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860"/>
          <a:stretch/>
        </p:blipFill>
        <p:spPr>
          <a:xfrm>
            <a:off x="7155884" y="2718137"/>
            <a:ext cx="2829649" cy="3166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9E89ED-E019-8368-8DB3-0A2092A7C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6265707"/>
            <a:ext cx="3886200" cy="3143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C3C84E6-AA3F-9A01-0807-51DD734D9CA1}"/>
              </a:ext>
            </a:extLst>
          </p:cNvPr>
          <p:cNvSpPr txBox="1">
            <a:spLocks/>
          </p:cNvSpPr>
          <p:nvPr/>
        </p:nvSpPr>
        <p:spPr>
          <a:xfrm>
            <a:off x="-1716285" y="-49766"/>
            <a:ext cx="9205309" cy="1257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Valores</a:t>
            </a:r>
            <a:r>
              <a:rPr lang="en-US" sz="6000" dirty="0"/>
              <a:t> </a:t>
            </a:r>
            <a:r>
              <a:rPr lang="en-US" sz="6000" dirty="0" err="1"/>
              <a:t>faltantes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5022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BB558F-3CCB-2EB7-5415-95067B25CF5B}"/>
              </a:ext>
            </a:extLst>
          </p:cNvPr>
          <p:cNvSpPr txBox="1">
            <a:spLocks/>
          </p:cNvSpPr>
          <p:nvPr/>
        </p:nvSpPr>
        <p:spPr>
          <a:xfrm>
            <a:off x="284239" y="1369511"/>
            <a:ext cx="4831669" cy="1284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Ext_sources_n</a:t>
            </a:r>
            <a:r>
              <a:rPr lang="en-US" sz="2000" b="1" dirty="0"/>
              <a:t>:</a:t>
            </a:r>
          </a:p>
          <a:p>
            <a:pPr marL="0" indent="0">
              <a:buNone/>
            </a:pPr>
            <a:r>
              <a:rPr lang="en-US" sz="2000" dirty="0"/>
              <a:t>External_sources_1: </a:t>
            </a:r>
            <a:r>
              <a:rPr lang="en-US" sz="2000" dirty="0" err="1"/>
              <a:t>eliminado</a:t>
            </a:r>
            <a:r>
              <a:rPr lang="en-US" sz="2000" dirty="0"/>
              <a:t> 56.4%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faltantes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External_source_3: 19.8%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faltantes</a:t>
            </a:r>
            <a:r>
              <a:rPr lang="en-US" sz="2000" dirty="0"/>
              <a:t>.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distribución</a:t>
            </a:r>
            <a:r>
              <a:rPr lang="en-US" sz="2000" dirty="0"/>
              <a:t> cambia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función</a:t>
            </a:r>
            <a:r>
              <a:rPr lang="en-US" sz="2000" dirty="0"/>
              <a:t> de la variable </a:t>
            </a:r>
            <a:r>
              <a:rPr lang="en-US" sz="2000" dirty="0" err="1"/>
              <a:t>objetivo</a:t>
            </a:r>
            <a:r>
              <a:rPr lang="en-US" sz="2000" dirty="0"/>
              <a:t>. Para </a:t>
            </a:r>
            <a:r>
              <a:rPr lang="en-US" sz="2000" dirty="0" err="1"/>
              <a:t>inputar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35772-EFAE-7D6B-2340-6607B262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4" y="5317039"/>
            <a:ext cx="3819525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541DD-3E34-C2E8-BC7B-1FD93ECD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39" y="2633560"/>
            <a:ext cx="4333875" cy="27146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A730CE9-D688-6CCF-9CC9-DD160D912B26}"/>
              </a:ext>
            </a:extLst>
          </p:cNvPr>
          <p:cNvSpPr txBox="1">
            <a:spLocks/>
          </p:cNvSpPr>
          <p:nvPr/>
        </p:nvSpPr>
        <p:spPr>
          <a:xfrm>
            <a:off x="-90686" y="-284372"/>
            <a:ext cx="9205309" cy="1257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Valores</a:t>
            </a:r>
            <a:r>
              <a:rPr lang="en-US" sz="6000" dirty="0"/>
              <a:t> </a:t>
            </a:r>
            <a:r>
              <a:rPr lang="en-US" sz="6000" dirty="0" err="1"/>
              <a:t>faltantes</a:t>
            </a:r>
            <a:endParaRPr lang="en-US" sz="60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5F938BD-50F7-AD9D-93F7-6EA0E32D0A72}"/>
              </a:ext>
            </a:extLst>
          </p:cNvPr>
          <p:cNvSpPr txBox="1">
            <a:spLocks/>
          </p:cNvSpPr>
          <p:nvPr/>
        </p:nvSpPr>
        <p:spPr>
          <a:xfrm>
            <a:off x="6202471" y="1347271"/>
            <a:ext cx="4831669" cy="989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err="1"/>
              <a:t>Desbalanceo</a:t>
            </a:r>
            <a:r>
              <a:rPr lang="en-US" sz="1300" b="1" dirty="0"/>
              <a:t>:</a:t>
            </a:r>
          </a:p>
          <a:p>
            <a:pPr marL="0" indent="0">
              <a:buNone/>
            </a:pPr>
            <a:r>
              <a:rPr lang="en-US" sz="1300" dirty="0"/>
              <a:t>13 variables </a:t>
            </a:r>
            <a:r>
              <a:rPr lang="en-US" sz="1300" dirty="0" err="1"/>
              <a:t>desbalanceadas</a:t>
            </a:r>
            <a:r>
              <a:rPr lang="en-US" sz="1300" dirty="0"/>
              <a:t>, </a:t>
            </a:r>
            <a:r>
              <a:rPr lang="en-US" sz="1300" dirty="0" err="1"/>
              <a:t>altamente</a:t>
            </a:r>
            <a:r>
              <a:rPr lang="en-US" sz="1300" dirty="0"/>
              <a:t> </a:t>
            </a:r>
            <a:r>
              <a:rPr lang="en-US" sz="1300" dirty="0" err="1"/>
              <a:t>simetricas</a:t>
            </a:r>
            <a:endParaRPr lang="en-US" sz="1300" dirty="0"/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068CCA-0161-15F7-31A2-FEE344AE4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71" y="2124075"/>
            <a:ext cx="4657725" cy="26098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D5D66F-D917-49EA-A70F-169CAD698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471" y="4726251"/>
            <a:ext cx="4943475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7CAB9F-CFE2-1C63-FD8F-6E8D2A121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187" y="5488489"/>
            <a:ext cx="37814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Clasificación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Morosos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87DD46-2F71-92A8-0243-C930F892B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00" y="5541079"/>
            <a:ext cx="555938" cy="2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58EBD57D-D0B4-0496-E810-B2F3AD10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0" y="1771494"/>
            <a:ext cx="2568085" cy="11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imeros pasos con Pandas - Adictos al trabajo Tutoriales">
            <a:extLst>
              <a:ext uri="{FF2B5EF4-FFF2-40B4-BE49-F238E27FC236}">
                <a16:creationId xmlns:a16="http://schemas.microsoft.com/office/drawing/2014/main" id="{29F80CB3-EA00-0AF4-8953-7C4AD938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32" y="1606656"/>
            <a:ext cx="3106504" cy="12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rso intensivo de Python NumPy: Como construir arreglos n-dimensionales  para aprendizaje automático">
            <a:extLst>
              <a:ext uri="{FF2B5EF4-FFF2-40B4-BE49-F238E27FC236}">
                <a16:creationId xmlns:a16="http://schemas.microsoft.com/office/drawing/2014/main" id="{F1927595-CC34-22DC-7652-27393C0D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9842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azon S3 - Portal de noticias de tecnología, Realidad Virtual, Aumentada y  Mixta, Videojuegos La herramienta para control de datos de amazon">
            <a:extLst>
              <a:ext uri="{FF2B5EF4-FFF2-40B4-BE49-F238E27FC236}">
                <a16:creationId xmlns:a16="http://schemas.microsoft.com/office/drawing/2014/main" id="{B7C4D080-8393-947C-B43D-55E3EE25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27" y="3153957"/>
            <a:ext cx="36480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ction To Boto3 And It's Installation - Knoldus Blogs %">
            <a:extLst>
              <a:ext uri="{FF2B5EF4-FFF2-40B4-BE49-F238E27FC236}">
                <a16:creationId xmlns:a16="http://schemas.microsoft.com/office/drawing/2014/main" id="{AED6EFDA-DA9F-D78B-4384-6E35496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2" y="2948560"/>
            <a:ext cx="1736031" cy="17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troduction to Streamlit for Machine Learning Web App | by Hasan Ersan  YAĞCI | Medium">
            <a:extLst>
              <a:ext uri="{FF2B5EF4-FFF2-40B4-BE49-F238E27FC236}">
                <a16:creationId xmlns:a16="http://schemas.microsoft.com/office/drawing/2014/main" id="{4EE955F8-9F6C-16EB-4375-D0CDB4EF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19" y="4419666"/>
            <a:ext cx="27622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cikit-learn - Wikipedia, la enciclopedia libre">
            <a:extLst>
              <a:ext uri="{FF2B5EF4-FFF2-40B4-BE49-F238E27FC236}">
                <a16:creationId xmlns:a16="http://schemas.microsoft.com/office/drawing/2014/main" id="{E7359515-A9B2-B777-D17F-0722B5B6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32" y="3161224"/>
            <a:ext cx="2333838" cy="12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94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5EC9063A-5D77-3973-0589-A71883C63E7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94671082"/>
              </p:ext>
            </p:extLst>
          </p:nvPr>
        </p:nvGraphicFramePr>
        <p:xfrm>
          <a:off x="8482974" y="1319515"/>
          <a:ext cx="3329614" cy="503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D171F3-517F-B753-B64E-CABFBB689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59" y="1941781"/>
            <a:ext cx="8447441" cy="40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A6BC0-5AFB-36F9-875D-822C5223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820BA-7278-D821-9331-BE27C9B0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05" y="628894"/>
            <a:ext cx="11391132" cy="47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Preparación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2563"/>
            <a:ext cx="3291840" cy="823912"/>
          </a:xfrm>
        </p:spPr>
        <p:txBody>
          <a:bodyPr/>
          <a:lstStyle/>
          <a:p>
            <a:r>
              <a:rPr lang="en-US" dirty="0"/>
              <a:t>One label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50165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Para variables </a:t>
            </a:r>
            <a:r>
              <a:rPr lang="en-US" sz="2000" dirty="0" err="1"/>
              <a:t>binarias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452563"/>
            <a:ext cx="3291840" cy="823912"/>
          </a:xfrm>
        </p:spPr>
        <p:txBody>
          <a:bodyPr/>
          <a:lstStyle/>
          <a:p>
            <a:r>
              <a:rPr lang="en-US" dirty="0"/>
              <a:t>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4"/>
            <a:ext cx="3291840" cy="3684588"/>
          </a:xfrm>
        </p:spPr>
        <p:txBody>
          <a:bodyPr>
            <a:normAutofit fontScale="85000" lnSpcReduction="10000"/>
          </a:bodyPr>
          <a:lstStyle/>
          <a:p>
            <a:r>
              <a:rPr lang="es-ES" sz="2000" dirty="0"/>
              <a:t>Se analiza las variables que tienen muchas opciones, con el fin de realizar el </a:t>
            </a:r>
            <a:r>
              <a:rPr lang="es-ES" sz="2000" dirty="0" err="1"/>
              <a:t>OnehotEncoding</a:t>
            </a:r>
            <a:r>
              <a:rPr lang="es-ES" sz="2000" dirty="0"/>
              <a:t> para agrupar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'NAME_TYPE_SUITE’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'NAME_INCOME_TYPE’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'NAME_EDUCATION_TYPE’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'NAME_FAMILY_STATUS’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'NAME_HOUSING_TYPE’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'OCCUPATION_TYPE’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'WEEKDAY_APPR_PROCESS_START’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'ORGANIZATION_TYPE'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452563"/>
            <a:ext cx="3291840" cy="823912"/>
          </a:xfrm>
        </p:spPr>
        <p:txBody>
          <a:bodyPr/>
          <a:lstStyle/>
          <a:p>
            <a:r>
              <a:rPr lang="en-US" dirty="0"/>
              <a:t>Frequency encoding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7DDD07-91B8-D681-F026-64D1EADD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1" y="3006726"/>
            <a:ext cx="3861087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C71E2-2C7A-9BD7-F046-7A2DCB5D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4529136"/>
            <a:ext cx="3121025" cy="739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C07BA8-CF72-7ECE-21EE-C89F177F9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3" y="5357794"/>
            <a:ext cx="3952875" cy="257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BC566B-4E65-3FC3-2014-D25FB2BE3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1" y="6243580"/>
            <a:ext cx="4295775" cy="352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F98DCA-912F-4A43-9DD6-D48861126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878" y="2547936"/>
            <a:ext cx="3848100" cy="1981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97B011-3324-B9B0-7F7D-9B4C97270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590" y="4765665"/>
            <a:ext cx="46386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Estandarización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788" y="1404938"/>
            <a:ext cx="4265612" cy="823912"/>
          </a:xfrm>
        </p:spPr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StandardScaler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814051-5BAF-2C5F-B8E9-46C4DEBC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7" y="2386012"/>
            <a:ext cx="10753725" cy="2409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B5DE3E-C397-D2A7-7426-AB230F07A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322"/>
          <a:stretch/>
        </p:blipFill>
        <p:spPr>
          <a:xfrm>
            <a:off x="4038600" y="4840514"/>
            <a:ext cx="7696200" cy="18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590" y="406869"/>
            <a:ext cx="5923842" cy="5923842"/>
          </a:xfrm>
        </p:spPr>
        <p:txBody>
          <a:bodyPr/>
          <a:lstStyle/>
          <a:p>
            <a:r>
              <a:rPr lang="en-US" sz="4800" dirty="0" err="1"/>
              <a:t>Tratamiento</a:t>
            </a:r>
            <a:r>
              <a:rPr lang="en-US" sz="4800" dirty="0"/>
              <a:t> de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faltantes</a:t>
            </a:r>
            <a:endParaRPr lang="en-US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Morosos</a:t>
            </a:r>
            <a:endParaRPr lang="en-US" dirty="0"/>
          </a:p>
          <a:p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18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4FE839C-CC2E-857A-47BC-848887F7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66" y="4876687"/>
            <a:ext cx="653499" cy="2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Tratamiento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Categoricas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823912"/>
          </a:xfrm>
        </p:spPr>
        <p:txBody>
          <a:bodyPr/>
          <a:lstStyle/>
          <a:p>
            <a:r>
              <a:rPr lang="en-US" dirty="0"/>
              <a:t>Mediante KNN Imputer </a:t>
            </a:r>
            <a:r>
              <a:rPr lang="en-US" dirty="0" err="1"/>
              <a:t>usando</a:t>
            </a:r>
            <a:r>
              <a:rPr lang="en-US" dirty="0"/>
              <a:t> 5 </a:t>
            </a:r>
            <a:r>
              <a:rPr lang="en-US" dirty="0" err="1"/>
              <a:t>vecinos</a:t>
            </a:r>
            <a:r>
              <a:rPr lang="en-US" dirty="0"/>
              <a:t> y </a:t>
            </a:r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euclidiana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númericas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Ext_Source_3: </a:t>
            </a:r>
            <a:r>
              <a:rPr lang="en-US" sz="2400" dirty="0" err="1"/>
              <a:t>Imputación</a:t>
            </a:r>
            <a:r>
              <a:rPr lang="en-US" sz="2400" dirty="0"/>
              <a:t> </a:t>
            </a:r>
            <a:r>
              <a:rPr lang="en-US" sz="2400" dirty="0" err="1"/>
              <a:t>utilizando</a:t>
            </a:r>
            <a:r>
              <a:rPr lang="en-US" sz="2400" dirty="0"/>
              <a:t> la </a:t>
            </a:r>
            <a:r>
              <a:rPr lang="en-US" sz="2400" dirty="0" err="1"/>
              <a:t>mediana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función</a:t>
            </a:r>
            <a:r>
              <a:rPr lang="en-US" sz="2400" dirty="0"/>
              <a:t> del target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8FE66-7043-5E0D-061B-5A710D16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04" y="4055269"/>
            <a:ext cx="4606180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5BCC7-2632-ECB8-8A94-70F15B8DB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812" y="3671093"/>
            <a:ext cx="3686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Entendimiento</a:t>
            </a:r>
            <a:r>
              <a:rPr lang="en-US" dirty="0"/>
              <a:t> de </a:t>
            </a:r>
            <a:r>
              <a:rPr lang="en-US" dirty="0" err="1"/>
              <a:t>Problema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Tratamiento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Identificación</a:t>
            </a:r>
            <a:r>
              <a:rPr lang="en-US" dirty="0"/>
              <a:t> de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Modelo</a:t>
            </a:r>
            <a:r>
              <a:rPr lang="en-US" dirty="0"/>
              <a:t> y </a:t>
            </a:r>
            <a:r>
              <a:rPr lang="en-US" dirty="0" err="1"/>
              <a:t>despliegue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4AE04D-BEB8-4327-7883-C7FD9E2DA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77" y="4980079"/>
            <a:ext cx="382909" cy="1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Detección de outliers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7732" y="3800209"/>
            <a:ext cx="5130798" cy="23070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Clasificación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Morosos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2D27A1C-0FAB-E991-CF78-4510AF17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56087C9-8362-6E40-4DDC-D51290332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56" y="5779161"/>
            <a:ext cx="384288" cy="1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19"/>
            <a:ext cx="10515600" cy="1325563"/>
          </a:xfrm>
        </p:spPr>
        <p:txBody>
          <a:bodyPr/>
          <a:lstStyle/>
          <a:p>
            <a:r>
              <a:rPr lang="en-US" dirty="0" err="1"/>
              <a:t>Depuración</a:t>
            </a:r>
            <a:r>
              <a:rPr lang="en-US" dirty="0"/>
              <a:t> de variables </a:t>
            </a:r>
            <a:r>
              <a:rPr lang="en-US" dirty="0" err="1"/>
              <a:t>correlacionadas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9543FE9-4D63-B5DE-0A7C-958D86CD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6" y="1454148"/>
            <a:ext cx="4257228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8BB632-CC8F-94A6-357E-CAA7ED8D4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02" y="1411574"/>
            <a:ext cx="2915016" cy="4202717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F426750-882C-4742-5AEA-9D2B314E0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41348" y="1393031"/>
            <a:ext cx="4114799" cy="1325563"/>
          </a:xfrm>
        </p:spPr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iterative hasta </a:t>
            </a:r>
            <a:r>
              <a:rPr lang="en-US" dirty="0" err="1"/>
              <a:t>obtener</a:t>
            </a:r>
            <a:r>
              <a:rPr lang="en-US" dirty="0"/>
              <a:t> un R2 &lt; 90%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650CF-8FA1-F3DB-73A0-9E7CBFAF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280" y="2541778"/>
            <a:ext cx="3597637" cy="2842228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BE104CD-E298-CA5E-9BA3-E19B7C0F9AE2}"/>
              </a:ext>
            </a:extLst>
          </p:cNvPr>
          <p:cNvSpPr txBox="1">
            <a:spLocks/>
          </p:cNvSpPr>
          <p:nvPr/>
        </p:nvSpPr>
        <p:spPr>
          <a:xfrm>
            <a:off x="8147280" y="5532437"/>
            <a:ext cx="386120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 R2 = 88.98%</a:t>
            </a:r>
          </a:p>
        </p:txBody>
      </p:sp>
    </p:spTree>
    <p:extLst>
      <p:ext uri="{BB962C8B-B14F-4D97-AF65-F5344CB8AC3E}">
        <p14:creationId xmlns:p14="http://schemas.microsoft.com/office/powerpoint/2010/main" val="214773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Detección</a:t>
            </a:r>
            <a:r>
              <a:rPr lang="en-US" dirty="0"/>
              <a:t> de outliers </a:t>
            </a:r>
            <a:r>
              <a:rPr lang="en-US" dirty="0" err="1"/>
              <a:t>multivariante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B6D5EA-FED6-B1DB-4769-3DFE0337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1528763"/>
            <a:ext cx="7410450" cy="3238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F43AD6-D8CB-BA17-4066-C4949017C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1852613"/>
            <a:ext cx="9591675" cy="247650"/>
          </a:xfrm>
          <a:prstGeom prst="rect">
            <a:avLst/>
          </a:prstGeom>
        </p:spPr>
      </p:pic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C23A77F-8967-1CF4-EDD1-4F5F28634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788" y="2442370"/>
            <a:ext cx="10666412" cy="573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distancia</a:t>
            </a:r>
            <a:r>
              <a:rPr lang="en-US" dirty="0"/>
              <a:t> de </a:t>
            </a:r>
            <a:r>
              <a:rPr lang="en-US" dirty="0" err="1"/>
              <a:t>Mahalanobis</a:t>
            </a:r>
            <a:r>
              <a:rPr lang="en-US" dirty="0"/>
              <a:t> y </a:t>
            </a:r>
            <a:r>
              <a:rPr lang="en-US" dirty="0" err="1"/>
              <a:t>eliminando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ubicados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 del </a:t>
            </a:r>
            <a:r>
              <a:rPr lang="en-US" dirty="0" err="1"/>
              <a:t>percentil</a:t>
            </a:r>
            <a:r>
              <a:rPr lang="en-US" dirty="0"/>
              <a:t> 85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927C5612-4474-CF5E-C199-B967C12B61BC}"/>
              </a:ext>
            </a:extLst>
          </p:cNvPr>
          <p:cNvSpPr txBox="1">
            <a:spLocks/>
          </p:cNvSpPr>
          <p:nvPr/>
        </p:nvSpPr>
        <p:spPr>
          <a:xfrm>
            <a:off x="331788" y="3419079"/>
            <a:ext cx="10666412" cy="57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Usando</a:t>
            </a:r>
            <a:r>
              <a:rPr lang="en-US" dirty="0"/>
              <a:t> media para la </a:t>
            </a:r>
            <a:r>
              <a:rPr lang="en-US" dirty="0" err="1"/>
              <a:t>distancia</a:t>
            </a:r>
            <a:endParaRPr lang="en-US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29A0B34-6B21-D15A-D77B-2CE68B92F336}"/>
              </a:ext>
            </a:extLst>
          </p:cNvPr>
          <p:cNvSpPr txBox="1">
            <a:spLocks/>
          </p:cNvSpPr>
          <p:nvPr/>
        </p:nvSpPr>
        <p:spPr>
          <a:xfrm>
            <a:off x="331788" y="4323159"/>
            <a:ext cx="10666412" cy="57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mediana</a:t>
            </a:r>
            <a:r>
              <a:rPr lang="en-US" dirty="0"/>
              <a:t> para la </a:t>
            </a:r>
            <a:r>
              <a:rPr lang="en-US" dirty="0" err="1"/>
              <a:t>distancia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6ECEF21-430E-4C1B-EB88-0561B8A7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" y="2814044"/>
            <a:ext cx="3571875" cy="3714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810F2A-F586-A52F-69A0-EC3428AC3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835797"/>
            <a:ext cx="8743950" cy="3143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643A50-18D6-77A0-CE1D-B3C9D8E80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4903389"/>
            <a:ext cx="89725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Reducción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dimensiones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Clasificación de Morosos</a:t>
            </a:r>
          </a:p>
          <a:p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Principal Component Analysis (PCA) Explained Visually with Zero Math | by  Casey Cheng | Towards Data Science">
            <a:extLst>
              <a:ext uri="{FF2B5EF4-FFF2-40B4-BE49-F238E27FC236}">
                <a16:creationId xmlns:a16="http://schemas.microsoft.com/office/drawing/2014/main" id="{C689711B-CA46-2025-BB1F-6C0E37FE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81" y="1821671"/>
            <a:ext cx="3777158" cy="281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5707" y="3146426"/>
            <a:ext cx="1435894" cy="365126"/>
          </a:xfrm>
        </p:spPr>
        <p:txBody>
          <a:bodyPr>
            <a:normAutofit/>
          </a:bodyPr>
          <a:lstStyle/>
          <a:p>
            <a:r>
              <a:rPr lang="en-US" sz="1400" b="0" dirty="0" err="1"/>
              <a:t>Componentes</a:t>
            </a:r>
            <a:endParaRPr lang="en-US" sz="14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4089" y="1690688"/>
            <a:ext cx="3287712" cy="2093351"/>
          </a:xfrm>
        </p:spPr>
        <p:txBody>
          <a:bodyPr/>
          <a:lstStyle/>
          <a:p>
            <a:r>
              <a:rPr lang="en-US" dirty="0"/>
              <a:t>El 90% de la </a:t>
            </a:r>
            <a:r>
              <a:rPr lang="en-US" dirty="0" err="1"/>
              <a:t>varianza</a:t>
            </a:r>
            <a:r>
              <a:rPr lang="en-US" dirty="0"/>
              <a:t> es </a:t>
            </a:r>
            <a:r>
              <a:rPr lang="en-US" dirty="0" err="1"/>
              <a:t>explicada</a:t>
            </a:r>
            <a:r>
              <a:rPr lang="en-US" dirty="0"/>
              <a:t> con 40 </a:t>
            </a:r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391BF-75E9-5DF9-9CB6-A6B9B0BA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54" y="595018"/>
            <a:ext cx="4935608" cy="2686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6A4A9-8BD4-8935-B3ED-885C1FC8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37" y="3723915"/>
            <a:ext cx="8899525" cy="2886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1CA1E-0C80-4A9B-42AF-4C6CD8C67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770" y="3195664"/>
            <a:ext cx="14001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Selección de 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0738" y="3800209"/>
            <a:ext cx="4467792" cy="24101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Clasificación de Morosos</a:t>
            </a:r>
          </a:p>
          <a:p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3320E4D-FBFB-DFF9-9C95-15AB05C6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5785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Selección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2225623"/>
          </a:xfrm>
        </p:spPr>
        <p:txBody>
          <a:bodyPr>
            <a:normAutofit/>
          </a:bodyPr>
          <a:lstStyle/>
          <a:p>
            <a:r>
              <a:rPr lang="es-ES" sz="2000" dirty="0"/>
              <a:t>La regresión logística es un algoritmo de clasificación (a pesar de su nombre) simple, pero potente . Funciona muy bien en clases linealmente separables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Arbol de </a:t>
            </a:r>
            <a:r>
              <a:rPr lang="en-US" dirty="0" err="1"/>
              <a:t>decisión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Los algoritmos de árbol de decisión desglosan el conjunto de datos mediante la formulación de preguntas hasta conseguir el fragmento de datos adecuado para hacer una predicción.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Si tenemos un conjunto de datos con muchas características (columnas), el algoritmo del árbol de decisión tiende a </a:t>
            </a:r>
            <a:r>
              <a:rPr lang="es-ES" sz="2000" dirty="0" err="1"/>
              <a:t>sobreajustar</a:t>
            </a:r>
            <a:r>
              <a:rPr lang="es-ES" sz="2000" dirty="0"/>
              <a:t>, añadiendo complejidad al modelo y el proceso de aprendizaje.</a:t>
            </a: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33377EB0-1329-2BB6-4030-91A4D0F40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/>
          <a:stretch/>
        </p:blipFill>
        <p:spPr bwMode="auto">
          <a:xfrm>
            <a:off x="8720328" y="5045075"/>
            <a:ext cx="156568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B80CBE69-4291-E7B0-6A57-60979161D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 bwMode="auto">
          <a:xfrm>
            <a:off x="5305756" y="5014912"/>
            <a:ext cx="140268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aive Bayes vs Logistic Regression | Top 5 Differences You Should Know">
            <a:extLst>
              <a:ext uri="{FF2B5EF4-FFF2-40B4-BE49-F238E27FC236}">
                <a16:creationId xmlns:a16="http://schemas.microsoft.com/office/drawing/2014/main" id="{038F423E-2074-E528-21F0-C30259E7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7" b="5369"/>
          <a:stretch/>
        </p:blipFill>
        <p:spPr bwMode="auto">
          <a:xfrm>
            <a:off x="1584027" y="4653207"/>
            <a:ext cx="1402688" cy="13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1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88" y="1552576"/>
            <a:ext cx="3291840" cy="82391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Desbalanceado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43185" y="1651002"/>
            <a:ext cx="3613340" cy="823912"/>
          </a:xfrm>
        </p:spPr>
        <p:txBody>
          <a:bodyPr>
            <a:normAutofit fontScale="92500" lnSpcReduction="20000"/>
          </a:bodyPr>
          <a:lstStyle/>
          <a:p>
            <a:r>
              <a:rPr lang="es-ES" sz="2200" dirty="0"/>
              <a:t>Balanceando el target aleatoriamente - un sólo </a:t>
            </a:r>
            <a:r>
              <a:rPr lang="es-ES" sz="2200" dirty="0" err="1"/>
              <a:t>slice</a:t>
            </a:r>
            <a:endParaRPr lang="es-ES" sz="2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6368" y="1939927"/>
            <a:ext cx="3752532" cy="823912"/>
          </a:xfrm>
        </p:spPr>
        <p:txBody>
          <a:bodyPr>
            <a:normAutofit/>
          </a:bodyPr>
          <a:lstStyle/>
          <a:p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Balanceado</a:t>
            </a:r>
            <a:r>
              <a:rPr lang="en-US" sz="2200" dirty="0"/>
              <a:t> </a:t>
            </a:r>
            <a:r>
              <a:rPr lang="en-US" sz="2200" dirty="0" err="1"/>
              <a:t>usando</a:t>
            </a:r>
            <a:r>
              <a:rPr lang="en-US" sz="2200" dirty="0"/>
              <a:t> Cross Validation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023B29-4593-1049-D948-66E3F85B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74914"/>
            <a:ext cx="3330135" cy="12033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7EC373-64A3-8F6F-6321-B7AB9FEF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2" y="3886202"/>
            <a:ext cx="3347803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F2556C-38F6-FC0F-DD2C-AA7CC1E37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185" y="2474914"/>
            <a:ext cx="2171700" cy="34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11248C-AC0E-5B1A-314A-B26B1DD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420" y="2901954"/>
            <a:ext cx="3382128" cy="12033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1E75B7-02A7-54CE-6FA5-214924E71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3185" y="4189420"/>
            <a:ext cx="3140069" cy="23256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262B8F-063B-C595-1CBD-6849AFCE7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133" y="2376488"/>
            <a:ext cx="3143250" cy="8191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482D74-7D69-7064-FF89-C27F2AAB0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4133" y="3475040"/>
            <a:ext cx="3240459" cy="2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5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862"/>
            <a:ext cx="10515600" cy="1325563"/>
          </a:xfrm>
        </p:spPr>
        <p:txBody>
          <a:bodyPr/>
          <a:lstStyle/>
          <a:p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488" y="1029494"/>
            <a:ext cx="10869612" cy="509588"/>
          </a:xfrm>
        </p:spPr>
        <p:txBody>
          <a:bodyPr>
            <a:normAutofit/>
          </a:bodyPr>
          <a:lstStyle/>
          <a:p>
            <a:r>
              <a:rPr lang="en-US" dirty="0" err="1"/>
              <a:t>Chequeando</a:t>
            </a:r>
            <a:r>
              <a:rPr lang="en-US" dirty="0"/>
              <a:t> </a:t>
            </a:r>
            <a:r>
              <a:rPr lang="en-US" dirty="0" err="1"/>
              <a:t>profundidad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E9AFE-D6AD-F527-8F5C-2454ED59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01" y="1677195"/>
            <a:ext cx="4359199" cy="2185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703C2-E23B-A1F7-6801-8951A2CBB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1677194"/>
            <a:ext cx="4743450" cy="2196306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D9D5EF4-11BD-307F-BB94-40BC4335A30A}"/>
              </a:ext>
            </a:extLst>
          </p:cNvPr>
          <p:cNvSpPr txBox="1">
            <a:spLocks/>
          </p:cNvSpPr>
          <p:nvPr/>
        </p:nvSpPr>
        <p:spPr>
          <a:xfrm>
            <a:off x="371476" y="3743736"/>
            <a:ext cx="10869612" cy="5095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Macro Cross Validation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4B54D-E5FA-4F22-2F06-95A91CE6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3" y="4306349"/>
            <a:ext cx="4078288" cy="2151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A2391-6F33-8625-D678-178D8D97F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764" y="4114828"/>
            <a:ext cx="476188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9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" y="20067"/>
            <a:ext cx="10515600" cy="1325563"/>
          </a:xfrm>
        </p:spPr>
        <p:txBody>
          <a:bodyPr/>
          <a:lstStyle/>
          <a:p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840B58CD-4BCE-AA0C-9D31-103116BAD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" t="11226" r="8022" b="5623"/>
          <a:stretch/>
        </p:blipFill>
        <p:spPr>
          <a:xfrm>
            <a:off x="526050" y="1322613"/>
            <a:ext cx="5829231" cy="539886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18136C1-0945-7A14-77F2-F71A7B8EF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5281" y="689420"/>
            <a:ext cx="5629890" cy="823912"/>
          </a:xfrm>
        </p:spPr>
        <p:txBody>
          <a:bodyPr>
            <a:normAutofit/>
          </a:bodyPr>
          <a:lstStyle/>
          <a:p>
            <a:r>
              <a:rPr lang="en-US" b="0" dirty="0" err="1"/>
              <a:t>Modelo</a:t>
            </a:r>
            <a:r>
              <a:rPr lang="en-US" b="0" dirty="0"/>
              <a:t> </a:t>
            </a:r>
            <a:r>
              <a:rPr lang="en-US" b="0" dirty="0" err="1"/>
              <a:t>Seleccionado</a:t>
            </a:r>
            <a:r>
              <a:rPr lang="en-US" b="0" dirty="0"/>
              <a:t>: </a:t>
            </a:r>
            <a:r>
              <a:rPr lang="en-US" dirty="0"/>
              <a:t>Random Forest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9DC409-5B5B-90CA-E8ED-D050167EC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1590842"/>
            <a:ext cx="3533775" cy="819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146464-A590-7E5D-FAFF-CC6ED328E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281" y="2312136"/>
            <a:ext cx="2778357" cy="2261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6F2EDE-909D-38EC-532E-216A9B000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95" y="4531298"/>
            <a:ext cx="4752975" cy="16573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6D59C6-1E8E-42FF-5F5B-BDA7862CB2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66"/>
          <a:stretch/>
        </p:blipFill>
        <p:spPr>
          <a:xfrm>
            <a:off x="9170226" y="2706718"/>
            <a:ext cx="281494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Entendimiento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6"/>
            <a:ext cx="5806440" cy="220417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Reto</a:t>
            </a:r>
            <a:r>
              <a:rPr lang="en-US" b="1" dirty="0"/>
              <a:t> Kaggle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morosos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transacciones</a:t>
            </a:r>
            <a:r>
              <a:rPr lang="en-US" dirty="0"/>
              <a:t> </a:t>
            </a:r>
            <a:r>
              <a:rPr lang="en-US" dirty="0" err="1"/>
              <a:t>financieras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endParaRPr lang="en-US" b="1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Credit Card Fraud Detection | Kaggle</a:t>
            </a:r>
            <a:endParaRPr lang="en-US" dirty="0"/>
          </a:p>
          <a:p>
            <a:endParaRPr lang="en-US" dirty="0"/>
          </a:p>
          <a:p>
            <a:r>
              <a:rPr lang="en-US" sz="1800" dirty="0"/>
              <a:t>*International Institute of Information Technology Bangalore</a:t>
            </a:r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964" r="21964"/>
          <a:stretch/>
        </p:blipFill>
        <p:spPr>
          <a:xfrm>
            <a:off x="7200479" y="1150210"/>
            <a:ext cx="2207046" cy="220417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8444632" y="3317018"/>
            <a:ext cx="3096807" cy="2204178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C4E812E-283C-2316-7C34-FDFB9083D40A}"/>
              </a:ext>
            </a:extLst>
          </p:cNvPr>
          <p:cNvSpPr txBox="1">
            <a:spLocks/>
          </p:cNvSpPr>
          <p:nvPr/>
        </p:nvSpPr>
        <p:spPr>
          <a:xfrm>
            <a:off x="215900" y="4175952"/>
            <a:ext cx="6883400" cy="220417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s-ES" sz="6800" b="0" dirty="0">
                <a:effectLst/>
              </a:rPr>
              <a:t>Con esta solución se pretende brindar una herramienta que provean de estrategias oportunas y preventivas que permitan identificar los factores claves (variables) que promueven o caracterizan el incumplimiento en el pago del préstamo otorgado con el fin de clasificar posibles morosos antes de la otorgación del crédito y así lograr un impacto en la cartera y disminución del riesgo al que se exponen diariamente las entidades financieras</a:t>
            </a:r>
          </a:p>
          <a:p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Despliegue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12" descr="Introduction to Streamlit for Machine Learning Web App | by Hasan Ersan  YAĞCI | Medium">
            <a:extLst>
              <a:ext uri="{FF2B5EF4-FFF2-40B4-BE49-F238E27FC236}">
                <a16:creationId xmlns:a16="http://schemas.microsoft.com/office/drawing/2014/main" id="{0A6EAF42-CDED-6FBD-203C-B0A9FE2B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27" y="4689597"/>
            <a:ext cx="1779056" cy="10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DEA9F99-D066-989D-1249-56583F424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981953"/>
              </p:ext>
            </p:extLst>
          </p:nvPr>
        </p:nvGraphicFramePr>
        <p:xfrm>
          <a:off x="-809442" y="1690688"/>
          <a:ext cx="6620795" cy="380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1A54392-6146-95B0-05C0-6382D59D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2491" y="6066598"/>
            <a:ext cx="5138557" cy="4723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Courier New" panose="02070309020205020404" pitchFamily="49" charset="0"/>
                <a:hlinkClick r:id="rId9"/>
              </a:rPr>
              <a:t>http://db7d-34-74-239-20.ngrok.io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4B1D11-339A-B213-D571-31415D943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972" y="5532438"/>
            <a:ext cx="3291840" cy="823912"/>
          </a:xfrm>
        </p:spPr>
        <p:txBody>
          <a:bodyPr/>
          <a:lstStyle/>
          <a:p>
            <a:r>
              <a:rPr lang="en-US" dirty="0"/>
              <a:t>Link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9F83E6-E290-C0D1-953E-55A526415E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580" y="168967"/>
            <a:ext cx="3774839" cy="20096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C8B7B7-3698-CE46-7642-61DD8C3CA9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396"/>
          <a:stretch/>
        </p:blipFill>
        <p:spPr>
          <a:xfrm>
            <a:off x="7860190" y="1469303"/>
            <a:ext cx="4077109" cy="1974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5F6919-3FCB-9F96-CF4C-7FC5C6EB1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4372" y="3426463"/>
            <a:ext cx="4743835" cy="2105975"/>
          </a:xfrm>
          <a:prstGeom prst="rect">
            <a:avLst/>
          </a:prstGeom>
        </p:spPr>
      </p:pic>
      <p:pic>
        <p:nvPicPr>
          <p:cNvPr id="3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D3690B65-E3FC-33BA-C63E-60B648A40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6"/>
          <a:stretch/>
        </p:blipFill>
        <p:spPr bwMode="auto">
          <a:xfrm>
            <a:off x="608514" y="4493610"/>
            <a:ext cx="1152670" cy="9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ngrok - Online in One Line">
            <a:extLst>
              <a:ext uri="{FF2B5EF4-FFF2-40B4-BE49-F238E27FC236}">
                <a16:creationId xmlns:a16="http://schemas.microsoft.com/office/drawing/2014/main" id="{2E5A1B39-7E37-1447-35DC-1F95B3F2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40" y="4598453"/>
            <a:ext cx="1412630" cy="6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8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Morosidad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Colombia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4718304" cy="4352544"/>
          </a:xfrm>
        </p:spPr>
        <p:txBody>
          <a:bodyPr/>
          <a:lstStyle/>
          <a:p>
            <a:r>
              <a:rPr lang="es-ES" dirty="0"/>
              <a:t>La morosidad de 60 días o más aumentó a 5,1% en el tercer trimestre de 2021, frente al 3,5% en el tercer trimestre de 2020 (160 puntos básicos de alza). El aumento de la morosidad se vio en todos los créditos menos en libranza.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5ED9-4757-5753-8FB6-213AB784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426755"/>
            <a:ext cx="5937504" cy="47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Entendimiento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Clasificación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Morosos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6084F4-E547-8C0F-8BA7-5F180122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25" y="5477256"/>
            <a:ext cx="653499" cy="2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Entendimiento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327620"/>
              </p:ext>
            </p:extLst>
          </p:nvPr>
        </p:nvGraphicFramePr>
        <p:xfrm>
          <a:off x="1" y="1027906"/>
          <a:ext cx="12192000" cy="311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C77FB-E376-5411-B9E0-97C6CC1FB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858" y="4016847"/>
            <a:ext cx="2453241" cy="1773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AD832-9DA7-1597-B950-AB16DB3E7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715" y="4141250"/>
            <a:ext cx="1780138" cy="1674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DFA2C-2F92-724D-0772-A6A623DE97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2990" y="4085636"/>
            <a:ext cx="1402025" cy="8328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17E2FA-5054-0E28-0058-8843395AE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914" y="3745580"/>
            <a:ext cx="3720466" cy="25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85" y="-362792"/>
            <a:ext cx="9205309" cy="1257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Entendimiento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7.png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A2578F4-93A0-C386-9E3A-1D77DBF375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15" y="1481177"/>
            <a:ext cx="5267500" cy="462605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7856D14-E1AB-15C2-3A06-3788FECA4719}"/>
              </a:ext>
            </a:extLst>
          </p:cNvPr>
          <p:cNvSpPr txBox="1">
            <a:spLocks/>
          </p:cNvSpPr>
          <p:nvPr/>
        </p:nvSpPr>
        <p:spPr>
          <a:xfrm>
            <a:off x="5393741" y="2268188"/>
            <a:ext cx="5827737" cy="491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Para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de las variables se </a:t>
            </a:r>
            <a:r>
              <a:rPr lang="en-US" sz="2000" dirty="0" err="1"/>
              <a:t>realizó</a:t>
            </a:r>
            <a:r>
              <a:rPr lang="en-US" sz="2000" dirty="0"/>
              <a:t>: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ECED68-49C1-FEE1-7A8C-3C906D044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107647"/>
              </p:ext>
            </p:extLst>
          </p:nvPr>
        </p:nvGraphicFramePr>
        <p:xfrm>
          <a:off x="5688014" y="2404713"/>
          <a:ext cx="5981657" cy="170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4F391E-9739-B0CE-1EF0-38C7D31688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8329" y="3854661"/>
            <a:ext cx="6752426" cy="15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7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6C1C10-C7F0-4547-6740-F25637856B9A}"/>
              </a:ext>
            </a:extLst>
          </p:cNvPr>
          <p:cNvSpPr txBox="1">
            <a:spLocks/>
          </p:cNvSpPr>
          <p:nvPr/>
        </p:nvSpPr>
        <p:spPr>
          <a:xfrm>
            <a:off x="240349" y="293874"/>
            <a:ext cx="329184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Correlaciones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7A8852-F850-9A99-475F-EDAD5A1721A5}"/>
              </a:ext>
            </a:extLst>
          </p:cNvPr>
          <p:cNvSpPr txBox="1">
            <a:spLocks/>
          </p:cNvSpPr>
          <p:nvPr/>
        </p:nvSpPr>
        <p:spPr>
          <a:xfrm>
            <a:off x="130811" y="4667762"/>
            <a:ext cx="9458326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Coeficiente</a:t>
            </a:r>
            <a:r>
              <a:rPr lang="en-US" dirty="0"/>
              <a:t> de </a:t>
            </a:r>
            <a:r>
              <a:rPr lang="en-US" dirty="0" err="1"/>
              <a:t>determinación</a:t>
            </a:r>
            <a:r>
              <a:rPr lang="en-US" dirty="0"/>
              <a:t> R2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5CC5AC-0E28-E1EB-13EE-5380CD3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9" y="882629"/>
            <a:ext cx="5076825" cy="374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CA24B-D2BB-C4C4-C243-C5C76730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"/>
          <a:stretch/>
        </p:blipFill>
        <p:spPr>
          <a:xfrm>
            <a:off x="133350" y="5532438"/>
            <a:ext cx="11925300" cy="652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79BD37-6ABF-C367-6CF4-E55D9795B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382" y="837724"/>
            <a:ext cx="5018713" cy="37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89BE1-DA1B-5862-7099-A71ED4E5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9"/>
          <a:stretch/>
        </p:blipFill>
        <p:spPr>
          <a:xfrm>
            <a:off x="13708" y="1061668"/>
            <a:ext cx="11534822" cy="407156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902FFE3-07D5-C3A2-BBA5-A520BD4D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8985" y="-279449"/>
            <a:ext cx="9205309" cy="1257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faltantes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21D6006-4339-B9DC-BB3C-F21BAE7CE3BA}"/>
              </a:ext>
            </a:extLst>
          </p:cNvPr>
          <p:cNvSpPr txBox="1">
            <a:spLocks/>
          </p:cNvSpPr>
          <p:nvPr/>
        </p:nvSpPr>
        <p:spPr>
          <a:xfrm>
            <a:off x="2590800" y="5299924"/>
            <a:ext cx="8693822" cy="759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57 Variables con más del 10% de valores faltantes.</a:t>
            </a:r>
          </a:p>
          <a:p>
            <a:r>
              <a:rPr lang="es-ES" sz="2000" dirty="0"/>
              <a:t>50 Variables son descartadas por la cantidad de valores faltantes (solo contaban con el 20% de los datos)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3519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DA999A8FBBC44CA953EA3A21E57EF9" ma:contentTypeVersion="4" ma:contentTypeDescription="Crear nuevo documento." ma:contentTypeScope="" ma:versionID="47ad440449181f5df4932107ab286b47">
  <xsd:schema xmlns:xsd="http://www.w3.org/2001/XMLSchema" xmlns:xs="http://www.w3.org/2001/XMLSchema" xmlns:p="http://schemas.microsoft.com/office/2006/metadata/properties" xmlns:ns2="01213961-9220-4d97-8332-a0086f297762" targetNamespace="http://schemas.microsoft.com/office/2006/metadata/properties" ma:root="true" ma:fieldsID="cfb439b28c406b2ae5f0351e4c93fdcb" ns2:_="">
    <xsd:import namespace="01213961-9220-4d97-8332-a0086f297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13961-9220-4d97-8332-a0086f2977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C002E6-5269-45F6-8692-62D7478D8121}"/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{4EEDF0E4-885F-4837-8D40-966578539987}tf78504181_win32</Template>
  <TotalTime>654</TotalTime>
  <Words>851</Words>
  <Application>Microsoft Office PowerPoint</Application>
  <PresentationFormat>Widescreen</PresentationFormat>
  <Paragraphs>209</Paragraphs>
  <Slides>31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ShapesVTI</vt:lpstr>
      <vt:lpstr>IDENTIFICACIÓN DE MOROSOS Proyecto Integrador Semestre 1 Maestría en Ciencia de Datos y Analítica</vt:lpstr>
      <vt:lpstr>Agenda</vt:lpstr>
      <vt:lpstr>Entendimiento del problema</vt:lpstr>
      <vt:lpstr>Morosidad en Colombia</vt:lpstr>
      <vt:lpstr>Entendimiento de los datos</vt:lpstr>
      <vt:lpstr>Entendimiento de los datos</vt:lpstr>
      <vt:lpstr>Entendimiento de los datos</vt:lpstr>
      <vt:lpstr>PowerPoint Presentation</vt:lpstr>
      <vt:lpstr>Valores faltantes</vt:lpstr>
      <vt:lpstr>PowerPoint Presentation</vt:lpstr>
      <vt:lpstr>PowerPoint Presentation</vt:lpstr>
      <vt:lpstr>Arquitectura de datos</vt:lpstr>
      <vt:lpstr>Componentes</vt:lpstr>
      <vt:lpstr>Diagrama de Arquitectura</vt:lpstr>
      <vt:lpstr>PowerPoint Presentation</vt:lpstr>
      <vt:lpstr>Preparación de los datos</vt:lpstr>
      <vt:lpstr>Estandarización de los datos</vt:lpstr>
      <vt:lpstr>Tratamiento de los Datos faltantes</vt:lpstr>
      <vt:lpstr>Tratamiento de datos faltantes </vt:lpstr>
      <vt:lpstr>Detección de outliers</vt:lpstr>
      <vt:lpstr>Depuración de variables correlacionadas</vt:lpstr>
      <vt:lpstr>Detección de outliers multivariante</vt:lpstr>
      <vt:lpstr>Reducción de dimensiones</vt:lpstr>
      <vt:lpstr>PCA</vt:lpstr>
      <vt:lpstr>Selección de Modelo</vt:lpstr>
      <vt:lpstr>Selección Modelo</vt:lpstr>
      <vt:lpstr>Validación Modelo</vt:lpstr>
      <vt:lpstr>Validación Modelo</vt:lpstr>
      <vt:lpstr>Desempeño Modelos</vt:lpstr>
      <vt:lpstr>Despliegue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IDENTIFICACIÓN DE MOROSOS Proyecto Integrador Semestre 1 Maestría en Ciencia de Datos y Analítica</dc:title>
  <dc:creator>Juliana Peralta</dc:creator>
  <cp:lastModifiedBy>Juliana Peralta</cp:lastModifiedBy>
  <cp:revision>16</cp:revision>
  <dcterms:created xsi:type="dcterms:W3CDTF">2022-06-07T00:25:05Z</dcterms:created>
  <dcterms:modified xsi:type="dcterms:W3CDTF">2022-06-11T16:25:40Z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0x0101002DDA999A8FBBC44CA953EA3A21E57EF9</vt:lpwstr>
  </property>
</Properties>
</file>